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4"/>
  </p:sldMasterIdLst>
  <p:sldIdLst>
    <p:sldId id="256" r:id="rId5"/>
    <p:sldId id="268" r:id="rId6"/>
    <p:sldId id="257" r:id="rId7"/>
    <p:sldId id="262" r:id="rId8"/>
    <p:sldId id="265" r:id="rId9"/>
    <p:sldId id="271" r:id="rId10"/>
    <p:sldId id="266" r:id="rId11"/>
    <p:sldId id="267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5792B3B-2236-F7A1-ED2E-38EB968E6C4C}" name="GRAY, Mica (BIRMINGHAM WOMEN'S AND CHILDREN'S NHS FOUNDATION TRUST)" initials="GT" userId="S::mica.gray@nhs.net::0b44214c-af86-46de-abbe-98d98df229f5" providerId="AD"/>
  <p188:author id="{E963ECB4-2602-07D9-7D54-E2BF5E5C695E}" name="KANE, Julie (BIRMINGHAM WOMEN'S AND CHILDREN'S NHS FOUNDATION TRUST)" initials="KJ(WACNFT" userId="S::julie.kane3@nhs.net::94aec9ab-0c84-47fc-8199-1c574159fc0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12097A-FEF7-FCA0-ABE5-67186F8DE388}" v="8" dt="2023-09-11T17:55:18.295"/>
    <p1510:client id="{1E13F896-9E5D-7BC9-314C-87C4F7F6A3ED}" v="29" dt="2023-01-27T15:22:24.213"/>
    <p1510:client id="{47D973BE-B857-6140-E39D-DC38DEF62EAD}" v="399" dt="2023-01-27T14:41:25.414"/>
    <p1510:client id="{4F0F9219-F853-4DF6-FA9C-6D2C43AC09CA}" v="2" dt="2023-09-11T16:01:42.588"/>
    <p1510:client id="{912178D6-8D4B-54BA-9799-C4F36DF59F08}" v="582" dt="2023-01-27T15:14:59.003"/>
    <p1510:client id="{BD451F85-5FF4-46BD-AB1F-A32F58CD1E17}" v="7" dt="2023-01-27T15:23:02.990"/>
    <p1510:client id="{C135721E-8EF1-3F0E-461A-9786FE1D5F6E}" v="1" dt="2023-05-26T16:13:13.2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6357" autoAdjust="0"/>
  </p:normalViewPr>
  <p:slideViewPr>
    <p:cSldViewPr snapToGrid="0">
      <p:cViewPr varScale="1">
        <p:scale>
          <a:sx n="110" d="100"/>
          <a:sy n="110" d="100"/>
        </p:scale>
        <p:origin x="26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NE, Julie (BIRMINGHAM WOMEN'S AND CHILDREN'S NHS FOUNDATION TRUST)" userId="S::julie.kane3@nhs.net::94aec9ab-0c84-47fc-8199-1c574159fc06" providerId="AD" clId="Web-{CBFF7A01-2794-35C8-68C7-F7B755452284}"/>
    <pc:docChg chg="sldOrd">
      <pc:chgData name="KANE, Julie (BIRMINGHAM WOMEN'S AND CHILDREN'S NHS FOUNDATION TRUST)" userId="S::julie.kane3@nhs.net::94aec9ab-0c84-47fc-8199-1c574159fc06" providerId="AD" clId="Web-{CBFF7A01-2794-35C8-68C7-F7B755452284}" dt="2023-01-19T18:16:46.688" v="0"/>
      <pc:docMkLst>
        <pc:docMk/>
      </pc:docMkLst>
      <pc:sldChg chg="ord">
        <pc:chgData name="KANE, Julie (BIRMINGHAM WOMEN'S AND CHILDREN'S NHS FOUNDATION TRUST)" userId="S::julie.kane3@nhs.net::94aec9ab-0c84-47fc-8199-1c574159fc06" providerId="AD" clId="Web-{CBFF7A01-2794-35C8-68C7-F7B755452284}" dt="2023-01-19T18:16:46.688" v="0"/>
        <pc:sldMkLst>
          <pc:docMk/>
          <pc:sldMk cId="163211911" sldId="266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1E13F896-9E5D-7BC9-314C-87C4F7F6A3ED}"/>
    <pc:docChg chg="delSld modSld">
      <pc:chgData name="KANE, Julie (BIRMINGHAM WOMEN'S AND CHILDREN'S NHS FOUNDATION TRUST)" userId="S::julie.kane3@nhs.net::94aec9ab-0c84-47fc-8199-1c574159fc06" providerId="AD" clId="Web-{1E13F896-9E5D-7BC9-314C-87C4F7F6A3ED}" dt="2023-01-27T15:22:24.213" v="28" actId="1076"/>
      <pc:docMkLst>
        <pc:docMk/>
      </pc:docMkLst>
      <pc:sldChg chg="addSp delSp modSp">
        <pc:chgData name="KANE, Julie (BIRMINGHAM WOMEN'S AND CHILDREN'S NHS FOUNDATION TRUST)" userId="S::julie.kane3@nhs.net::94aec9ab-0c84-47fc-8199-1c574159fc06" providerId="AD" clId="Web-{1E13F896-9E5D-7BC9-314C-87C4F7F6A3ED}" dt="2023-01-27T15:22:24.213" v="28" actId="1076"/>
        <pc:sldMkLst>
          <pc:docMk/>
          <pc:sldMk cId="1254091993" sldId="268"/>
        </pc:sldMkLst>
        <pc:picChg chg="mod">
          <ac:chgData name="KANE, Julie (BIRMINGHAM WOMEN'S AND CHILDREN'S NHS FOUNDATION TRUST)" userId="S::julie.kane3@nhs.net::94aec9ab-0c84-47fc-8199-1c574159fc06" providerId="AD" clId="Web-{1E13F896-9E5D-7BC9-314C-87C4F7F6A3ED}" dt="2023-01-27T15:22:24.213" v="28" actId="1076"/>
          <ac:picMkLst>
            <pc:docMk/>
            <pc:sldMk cId="1254091993" sldId="268"/>
            <ac:picMk id="12" creationId="{AC8E0E00-FC47-9AFB-C056-4789648D877E}"/>
          </ac:picMkLst>
        </pc:picChg>
        <pc:inkChg chg="add del">
          <ac:chgData name="KANE, Julie (BIRMINGHAM WOMEN'S AND CHILDREN'S NHS FOUNDATION TRUST)" userId="S::julie.kane3@nhs.net::94aec9ab-0c84-47fc-8199-1c574159fc06" providerId="AD" clId="Web-{1E13F896-9E5D-7BC9-314C-87C4F7F6A3ED}" dt="2023-01-27T15:22:18.244" v="26"/>
          <ac:inkMkLst>
            <pc:docMk/>
            <pc:sldMk cId="1254091993" sldId="268"/>
            <ac:inkMk id="16" creationId="{34392EC5-1CB5-FA21-B91B-81689C5A2553}"/>
          </ac:inkMkLst>
        </pc:inkChg>
        <pc:inkChg chg="add del mod">
          <ac:chgData name="KANE, Julie (BIRMINGHAM WOMEN'S AND CHILDREN'S NHS FOUNDATION TRUST)" userId="S::julie.kane3@nhs.net::94aec9ab-0c84-47fc-8199-1c574159fc06" providerId="AD" clId="Web-{1E13F896-9E5D-7BC9-314C-87C4F7F6A3ED}" dt="2023-01-27T15:22:16.025" v="24"/>
          <ac:inkMkLst>
            <pc:docMk/>
            <pc:sldMk cId="1254091993" sldId="268"/>
            <ac:inkMk id="18" creationId="{10AAC94E-3995-6BD1-CF6A-5FF5F9AD9AC8}"/>
          </ac:inkMkLst>
        </pc:inkChg>
        <pc:inkChg chg="add del">
          <ac:chgData name="KANE, Julie (BIRMINGHAM WOMEN'S AND CHILDREN'S NHS FOUNDATION TRUST)" userId="S::julie.kane3@nhs.net::94aec9ab-0c84-47fc-8199-1c574159fc06" providerId="AD" clId="Web-{1E13F896-9E5D-7BC9-314C-87C4F7F6A3ED}" dt="2023-01-27T15:22:14.760" v="23"/>
          <ac:inkMkLst>
            <pc:docMk/>
            <pc:sldMk cId="1254091993" sldId="268"/>
            <ac:inkMk id="19" creationId="{CB7E9F09-AC9A-0400-2FCC-4B826FD47D54}"/>
          </ac:inkMkLst>
        </pc:inkChg>
        <pc:inkChg chg="add del">
          <ac:chgData name="KANE, Julie (BIRMINGHAM WOMEN'S AND CHILDREN'S NHS FOUNDATION TRUST)" userId="S::julie.kane3@nhs.net::94aec9ab-0c84-47fc-8199-1c574159fc06" providerId="AD" clId="Web-{1E13F896-9E5D-7BC9-314C-87C4F7F6A3ED}" dt="2023-01-27T15:22:17.056" v="25"/>
          <ac:inkMkLst>
            <pc:docMk/>
            <pc:sldMk cId="1254091993" sldId="268"/>
            <ac:inkMk id="20" creationId="{11860629-D391-40A0-0967-875099668A23}"/>
          </ac:inkMkLst>
        </pc:inkChg>
      </pc:sldChg>
      <pc:sldChg chg="del">
        <pc:chgData name="KANE, Julie (BIRMINGHAM WOMEN'S AND CHILDREN'S NHS FOUNDATION TRUST)" userId="S::julie.kane3@nhs.net::94aec9ab-0c84-47fc-8199-1c574159fc06" providerId="AD" clId="Web-{1E13F896-9E5D-7BC9-314C-87C4F7F6A3ED}" dt="2023-01-27T15:20:38.522" v="0"/>
        <pc:sldMkLst>
          <pc:docMk/>
          <pc:sldMk cId="3610591124" sldId="269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4F0F9219-F853-4DF6-FA9C-6D2C43AC09CA}"/>
    <pc:docChg chg="modSld">
      <pc:chgData name="KANE, Julie (BIRMINGHAM WOMEN'S AND CHILDREN'S NHS FOUNDATION TRUST)" userId="S::julie.kane3@nhs.net::94aec9ab-0c84-47fc-8199-1c574159fc06" providerId="AD" clId="Web-{4F0F9219-F853-4DF6-FA9C-6D2C43AC09CA}" dt="2023-09-11T16:01:42.588" v="1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4F0F9219-F853-4DF6-FA9C-6D2C43AC09CA}" dt="2023-09-11T16:01:42.588" v="1" actId="1076"/>
        <pc:sldMkLst>
          <pc:docMk/>
          <pc:sldMk cId="2878171625" sldId="270"/>
        </pc:sldMkLst>
        <pc:picChg chg="mod">
          <ac:chgData name="KANE, Julie (BIRMINGHAM WOMEN'S AND CHILDREN'S NHS FOUNDATION TRUST)" userId="S::julie.kane3@nhs.net::94aec9ab-0c84-47fc-8199-1c574159fc06" providerId="AD" clId="Web-{4F0F9219-F853-4DF6-FA9C-6D2C43AC09CA}" dt="2023-09-11T16:01:42.588" v="1" actId="1076"/>
          <ac:picMkLst>
            <pc:docMk/>
            <pc:sldMk cId="2878171625" sldId="270"/>
            <ac:picMk id="19" creationId="{674253E1-AF9C-4E5E-8917-DFC594C6BAAE}"/>
          </ac:picMkLst>
        </pc:picChg>
      </pc:sldChg>
    </pc:docChg>
  </pc:docChgLst>
  <pc:docChgLst>
    <pc:chgData name="KANE, Julie (BIRMINGHAM WOMEN'S AND CHILDREN'S NHS FOUNDATION TRUST)" userId="S::julie.kane3@nhs.net::94aec9ab-0c84-47fc-8199-1c574159fc06" providerId="AD" clId="Web-{DC0BB2AC-0BA1-C625-64AC-F636A7EDCF85}"/>
    <pc:docChg chg="modSld">
      <pc:chgData name="KANE, Julie (BIRMINGHAM WOMEN'S AND CHILDREN'S NHS FOUNDATION TRUST)" userId="S::julie.kane3@nhs.net::94aec9ab-0c84-47fc-8199-1c574159fc06" providerId="AD" clId="Web-{DC0BB2AC-0BA1-C625-64AC-F636A7EDCF85}" dt="2023-01-20T19:43:44.460" v="9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3:44.460" v="9" actId="1076"/>
        <pc:sldMkLst>
          <pc:docMk/>
          <pc:sldMk cId="301908697" sldId="256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3:44.460" v="9" actId="1076"/>
          <ac:spMkLst>
            <pc:docMk/>
            <pc:sldMk cId="301908697" sldId="256"/>
            <ac:spMk id="3" creationId="{EA19872F-BE8B-4BC2-8B96-D3E1C58EA8B6}"/>
          </ac:spMkLst>
        </pc:spChg>
      </pc:sldChg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2:34.709" v="6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2:34.709" v="6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2:18.443" v="4" actId="20577"/>
        <pc:sldMkLst>
          <pc:docMk/>
          <pc:sldMk cId="3610591124" sldId="269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2:18.443" v="4" actId="20577"/>
          <ac:spMkLst>
            <pc:docMk/>
            <pc:sldMk cId="3610591124" sldId="269"/>
            <ac:spMk id="5" creationId="{01321C34-EC74-075B-9CD8-F03468337E14}"/>
          </ac:spMkLst>
        </pc:spChg>
      </pc:sldChg>
    </pc:docChg>
  </pc:docChgLst>
  <pc:docChgLst>
    <pc:chgData name="GRAY, Mica (BIRMINGHAM WOMEN'S AND CHILDREN'S NHS FOUNDATION TRUST)" userId="S::mica.gray@nhs.net::0b44214c-af86-46de-abbe-98d98df229f5" providerId="AD" clId="Web-{912178D6-8D4B-54BA-9799-C4F36DF59F08}"/>
    <pc:docChg chg="mod addSld modSld">
      <pc:chgData name="GRAY, Mica (BIRMINGHAM WOMEN'S AND CHILDREN'S NHS FOUNDATION TRUST)" userId="S::mica.gray@nhs.net::0b44214c-af86-46de-abbe-98d98df229f5" providerId="AD" clId="Web-{912178D6-8D4B-54BA-9799-C4F36DF59F08}" dt="2023-01-27T15:14:58.769" v="406" actId="20577"/>
      <pc:docMkLst>
        <pc:docMk/>
      </pc:docMkLst>
      <pc:sldChg chg="modSp">
        <pc:chgData name="GRAY, Mica (BIRMINGHAM WOMEN'S AND CHILDREN'S NHS FOUNDATION TRUST)" userId="S::mica.gray@nhs.net::0b44214c-af86-46de-abbe-98d98df229f5" providerId="AD" clId="Web-{912178D6-8D4B-54BA-9799-C4F36DF59F08}" dt="2023-01-27T15:11:44.539" v="395" actId="20577"/>
        <pc:sldMkLst>
          <pc:docMk/>
          <pc:sldMk cId="384184884" sldId="262"/>
        </pc:sldMkLst>
        <pc:spChg chg="mod">
          <ac:chgData name="GRAY, Mica (BIRMINGHAM WOMEN'S AND CHILDREN'S NHS FOUNDATION TRUST)" userId="S::mica.gray@nhs.net::0b44214c-af86-46de-abbe-98d98df229f5" providerId="AD" clId="Web-{912178D6-8D4B-54BA-9799-C4F36DF59F08}" dt="2023-01-27T15:11:44.539" v="395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addSp delSp modSp">
        <pc:chgData name="GRAY, Mica (BIRMINGHAM WOMEN'S AND CHILDREN'S NHS FOUNDATION TRUST)" userId="S::mica.gray@nhs.net::0b44214c-af86-46de-abbe-98d98df229f5" providerId="AD" clId="Web-{912178D6-8D4B-54BA-9799-C4F36DF59F08}" dt="2023-01-27T15:12:16.385" v="401" actId="1076"/>
        <pc:sldMkLst>
          <pc:docMk/>
          <pc:sldMk cId="1254091993" sldId="268"/>
        </pc:sldMkLst>
        <pc:spChg chg="add del">
          <ac:chgData name="GRAY, Mica (BIRMINGHAM WOMEN'S AND CHILDREN'S NHS FOUNDATION TRUST)" userId="S::mica.gray@nhs.net::0b44214c-af86-46de-abbe-98d98df229f5" providerId="AD" clId="Web-{912178D6-8D4B-54BA-9799-C4F36DF59F08}" dt="2023-01-27T14:43:51.479" v="28"/>
          <ac:spMkLst>
            <pc:docMk/>
            <pc:sldMk cId="1254091993" sldId="268"/>
            <ac:spMk id="2" creationId="{4C775D24-4F27-32C1-0F78-A9B8C30FE1B4}"/>
          </ac:spMkLst>
        </pc:spChg>
        <pc:spChg chg="add del mod">
          <ac:chgData name="GRAY, Mica (BIRMINGHAM WOMEN'S AND CHILDREN'S NHS FOUNDATION TRUST)" userId="S::mica.gray@nhs.net::0b44214c-af86-46de-abbe-98d98df229f5" providerId="AD" clId="Web-{912178D6-8D4B-54BA-9799-C4F36DF59F08}" dt="2023-01-27T14:44:43.591" v="47"/>
          <ac:spMkLst>
            <pc:docMk/>
            <pc:sldMk cId="1254091993" sldId="268"/>
            <ac:spMk id="4" creationId="{3D09616B-1047-6F20-268E-49A9BF15BD96}"/>
          </ac:spMkLst>
        </pc:spChg>
        <pc:spChg chg="add del mod">
          <ac:chgData name="GRAY, Mica (BIRMINGHAM WOMEN'S AND CHILDREN'S NHS FOUNDATION TRUST)" userId="S::mica.gray@nhs.net::0b44214c-af86-46de-abbe-98d98df229f5" providerId="AD" clId="Web-{912178D6-8D4B-54BA-9799-C4F36DF59F08}" dt="2023-01-27T14:45:24.718" v="58"/>
          <ac:spMkLst>
            <pc:docMk/>
            <pc:sldMk cId="1254091993" sldId="268"/>
            <ac:spMk id="5" creationId="{3FEAE9FD-EDC6-126A-EBCC-E918111CD2E5}"/>
          </ac:spMkLst>
        </pc:spChg>
        <pc:spChg chg="add del">
          <ac:chgData name="GRAY, Mica (BIRMINGHAM WOMEN'S AND CHILDREN'S NHS FOUNDATION TRUST)" userId="S::mica.gray@nhs.net::0b44214c-af86-46de-abbe-98d98df229f5" providerId="AD" clId="Web-{912178D6-8D4B-54BA-9799-C4F36DF59F08}" dt="2023-01-27T14:45:38.016" v="60"/>
          <ac:spMkLst>
            <pc:docMk/>
            <pc:sldMk cId="1254091993" sldId="268"/>
            <ac:spMk id="6" creationId="{13840D0E-F53F-FFA9-A83C-9CF353E8E0AE}"/>
          </ac:spMkLst>
        </pc:spChg>
        <pc:spChg chg="add del mod">
          <ac:chgData name="GRAY, Mica (BIRMINGHAM WOMEN'S AND CHILDREN'S NHS FOUNDATION TRUST)" userId="S::mica.gray@nhs.net::0b44214c-af86-46de-abbe-98d98df229f5" providerId="AD" clId="Web-{912178D6-8D4B-54BA-9799-C4F36DF59F08}" dt="2023-01-27T14:46:22.159" v="64"/>
          <ac:spMkLst>
            <pc:docMk/>
            <pc:sldMk cId="1254091993" sldId="268"/>
            <ac:spMk id="7" creationId="{0D9E4F53-0A06-D95C-AC86-11AB00935031}"/>
          </ac:spMkLst>
        </pc:spChg>
        <pc:spChg chg="add del mod">
          <ac:chgData name="GRAY, Mica (BIRMINGHAM WOMEN'S AND CHILDREN'S NHS FOUNDATION TRUST)" userId="S::mica.gray@nhs.net::0b44214c-af86-46de-abbe-98d98df229f5" providerId="AD" clId="Web-{912178D6-8D4B-54BA-9799-C4F36DF59F08}" dt="2023-01-27T14:49:40.482" v="115"/>
          <ac:spMkLst>
            <pc:docMk/>
            <pc:sldMk cId="1254091993" sldId="268"/>
            <ac:spMk id="9" creationId="{24291E9F-BCC9-3EC8-055D-8AAD529EA806}"/>
          </ac:spMkLst>
        </pc:spChg>
        <pc:spChg chg="add del">
          <ac:chgData name="GRAY, Mica (BIRMINGHAM WOMEN'S AND CHILDREN'S NHS FOUNDATION TRUST)" userId="S::mica.gray@nhs.net::0b44214c-af86-46de-abbe-98d98df229f5" providerId="AD" clId="Web-{912178D6-8D4B-54BA-9799-C4F36DF59F08}" dt="2023-01-27T14:49:15.325" v="98"/>
          <ac:spMkLst>
            <pc:docMk/>
            <pc:sldMk cId="1254091993" sldId="268"/>
            <ac:spMk id="11" creationId="{E94EE3CC-5F48-58D4-AFA7-A65D81474D10}"/>
          </ac:spMkLst>
        </pc:spChg>
        <pc:spChg chg="add mod">
          <ac:chgData name="GRAY, Mica (BIRMINGHAM WOMEN'S AND CHILDREN'S NHS FOUNDATION TRUST)" userId="S::mica.gray@nhs.net::0b44214c-af86-46de-abbe-98d98df229f5" providerId="AD" clId="Web-{912178D6-8D4B-54BA-9799-C4F36DF59F08}" dt="2023-01-27T15:09:37.173" v="368" actId="1076"/>
          <ac:spMkLst>
            <pc:docMk/>
            <pc:sldMk cId="1254091993" sldId="268"/>
            <ac:spMk id="13" creationId="{A564D241-34B9-CD6B-CC06-933474FE31E0}"/>
          </ac:spMkLst>
        </pc:spChg>
        <pc:spChg chg="add mod">
          <ac:chgData name="GRAY, Mica (BIRMINGHAM WOMEN'S AND CHILDREN'S NHS FOUNDATION TRUST)" userId="S::mica.gray@nhs.net::0b44214c-af86-46de-abbe-98d98df229f5" providerId="AD" clId="Web-{912178D6-8D4B-54BA-9799-C4F36DF59F08}" dt="2023-01-27T15:11:37.820" v="394" actId="1076"/>
          <ac:spMkLst>
            <pc:docMk/>
            <pc:sldMk cId="1254091993" sldId="268"/>
            <ac:spMk id="15" creationId="{AB821D7E-4DDC-0F65-719A-B0777E06BFCE}"/>
          </ac:spMkLst>
        </pc:spChg>
        <pc:spChg chg="mod">
          <ac:chgData name="GRAY, Mica (BIRMINGHAM WOMEN'S AND CHILDREN'S NHS FOUNDATION TRUST)" userId="S::mica.gray@nhs.net::0b44214c-af86-46de-abbe-98d98df229f5" providerId="AD" clId="Web-{912178D6-8D4B-54BA-9799-C4F36DF59F08}" dt="2023-01-27T15:11:17.725" v="390" actId="1076"/>
          <ac:spMkLst>
            <pc:docMk/>
            <pc:sldMk cId="1254091993" sldId="268"/>
            <ac:spMk id="17" creationId="{B0F5B8FC-D751-DAF9-0ABD-D76761E4898A}"/>
          </ac:spMkLst>
        </pc:spChg>
        <pc:spChg chg="mod">
          <ac:chgData name="GRAY, Mica (BIRMINGHAM WOMEN'S AND CHILDREN'S NHS FOUNDATION TRUST)" userId="S::mica.gray@nhs.net::0b44214c-af86-46de-abbe-98d98df229f5" providerId="AD" clId="Web-{912178D6-8D4B-54BA-9799-C4F36DF59F08}" dt="2023-01-27T15:11:32.820" v="393" actId="1076"/>
          <ac:spMkLst>
            <pc:docMk/>
            <pc:sldMk cId="1254091993" sldId="268"/>
            <ac:spMk id="21" creationId="{AB88A197-4195-CADD-F59B-E315B6F67C06}"/>
          </ac:spMkLst>
        </pc:spChg>
        <pc:spChg chg="add del mod">
          <ac:chgData name="GRAY, Mica (BIRMINGHAM WOMEN'S AND CHILDREN'S NHS FOUNDATION TRUST)" userId="S::mica.gray@nhs.net::0b44214c-af86-46de-abbe-98d98df229f5" providerId="AD" clId="Web-{912178D6-8D4B-54BA-9799-C4F36DF59F08}" dt="2023-01-27T15:11:59.384" v="398" actId="14100"/>
          <ac:spMkLst>
            <pc:docMk/>
            <pc:sldMk cId="1254091993" sldId="268"/>
            <ac:spMk id="39" creationId="{E065524A-3898-4029-A9B3-F6E947B0EEA3}"/>
          </ac:spMkLst>
        </pc:spChg>
        <pc:spChg chg="add del mod">
          <ac:chgData name="GRAY, Mica (BIRMINGHAM WOMEN'S AND CHILDREN'S NHS FOUNDATION TRUST)" userId="S::mica.gray@nhs.net::0b44214c-af86-46de-abbe-98d98df229f5" providerId="AD" clId="Web-{912178D6-8D4B-54BA-9799-C4F36DF59F08}" dt="2023-01-27T14:44:04.136" v="42"/>
          <ac:spMkLst>
            <pc:docMk/>
            <pc:sldMk cId="1254091993" sldId="268"/>
            <ac:spMk id="42" creationId="{B2CA079C-3078-7888-128A-000B76A4CA29}"/>
          </ac:spMkLst>
        </pc:spChg>
        <pc:picChg chg="add mod">
          <ac:chgData name="GRAY, Mica (BIRMINGHAM WOMEN'S AND CHILDREN'S NHS FOUNDATION TRUST)" userId="S::mica.gray@nhs.net::0b44214c-af86-46de-abbe-98d98df229f5" providerId="AD" clId="Web-{912178D6-8D4B-54BA-9799-C4F36DF59F08}" dt="2023-01-27T15:12:16.385" v="401" actId="1076"/>
          <ac:picMkLst>
            <pc:docMk/>
            <pc:sldMk cId="1254091993" sldId="268"/>
            <ac:picMk id="12" creationId="{AC8E0E00-FC47-9AFB-C056-4789648D877E}"/>
          </ac:picMkLst>
        </pc:picChg>
        <pc:inkChg chg="add del mod">
          <ac:chgData name="GRAY, Mica (BIRMINGHAM WOMEN'S AND CHILDREN'S NHS FOUNDATION TRUST)" userId="S::mica.gray@nhs.net::0b44214c-af86-46de-abbe-98d98df229f5" providerId="AD" clId="Web-{912178D6-8D4B-54BA-9799-C4F36DF59F08}" dt="2023-01-27T14:49:53.046" v="124"/>
          <ac:inkMkLst>
            <pc:docMk/>
            <pc:sldMk cId="1254091993" sldId="268"/>
            <ac:inkMk id="16" creationId="{34392EC5-1CB5-FA21-B91B-81689C5A2553}"/>
          </ac:inkMkLst>
        </pc:inkChg>
        <pc:inkChg chg="add del mod">
          <ac:chgData name="GRAY, Mica (BIRMINGHAM WOMEN'S AND CHILDREN'S NHS FOUNDATION TRUST)" userId="S::mica.gray@nhs.net::0b44214c-af86-46de-abbe-98d98df229f5" providerId="AD" clId="Web-{912178D6-8D4B-54BA-9799-C4F36DF59F08}" dt="2023-01-27T14:49:53.046" v="125"/>
          <ac:inkMkLst>
            <pc:docMk/>
            <pc:sldMk cId="1254091993" sldId="268"/>
            <ac:inkMk id="18" creationId="{10AAC94E-3995-6BD1-CF6A-5FF5F9AD9AC8}"/>
          </ac:inkMkLst>
        </pc:inkChg>
        <pc:inkChg chg="add del mod">
          <ac:chgData name="GRAY, Mica (BIRMINGHAM WOMEN'S AND CHILDREN'S NHS FOUNDATION TRUST)" userId="S::mica.gray@nhs.net::0b44214c-af86-46de-abbe-98d98df229f5" providerId="AD" clId="Web-{912178D6-8D4B-54BA-9799-C4F36DF59F08}" dt="2023-01-27T14:49:53.046" v="126"/>
          <ac:inkMkLst>
            <pc:docMk/>
            <pc:sldMk cId="1254091993" sldId="268"/>
            <ac:inkMk id="19" creationId="{CB7E9F09-AC9A-0400-2FCC-4B826FD47D54}"/>
          </ac:inkMkLst>
        </pc:inkChg>
        <pc:inkChg chg="add del mod">
          <ac:chgData name="GRAY, Mica (BIRMINGHAM WOMEN'S AND CHILDREN'S NHS FOUNDATION TRUST)" userId="S::mica.gray@nhs.net::0b44214c-af86-46de-abbe-98d98df229f5" providerId="AD" clId="Web-{912178D6-8D4B-54BA-9799-C4F36DF59F08}" dt="2023-01-27T14:49:53.061" v="127"/>
          <ac:inkMkLst>
            <pc:docMk/>
            <pc:sldMk cId="1254091993" sldId="268"/>
            <ac:inkMk id="20" creationId="{11860629-D391-40A0-0967-875099668A23}"/>
          </ac:inkMkLst>
        </pc:inkChg>
        <pc:cxnChg chg="add del mod">
          <ac:chgData name="GRAY, Mica (BIRMINGHAM WOMEN'S AND CHILDREN'S NHS FOUNDATION TRUST)" userId="S::mica.gray@nhs.net::0b44214c-af86-46de-abbe-98d98df229f5" providerId="AD" clId="Web-{912178D6-8D4B-54BA-9799-C4F36DF59F08}" dt="2023-01-27T14:43:46.650" v="26"/>
          <ac:cxnSpMkLst>
            <pc:docMk/>
            <pc:sldMk cId="1254091993" sldId="268"/>
            <ac:cxnSpMk id="3" creationId="{A5131372-B0DF-0A05-6BDC-C2F553C466DB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912178D6-8D4B-54BA-9799-C4F36DF59F08}" dt="2023-01-27T14:48:49.683" v="96"/>
          <ac:cxnSpMkLst>
            <pc:docMk/>
            <pc:sldMk cId="1254091993" sldId="268"/>
            <ac:cxnSpMk id="8" creationId="{C43AA171-8C09-00D3-2F65-4FA2F7CFACA1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912178D6-8D4B-54BA-9799-C4F36DF59F08}" dt="2023-01-27T15:10:45.099" v="379"/>
          <ac:cxnSpMkLst>
            <pc:docMk/>
            <pc:sldMk cId="1254091993" sldId="268"/>
            <ac:cxnSpMk id="10" creationId="{6E413AE4-1465-4EE9-8287-31F2B446B39E}"/>
          </ac:cxnSpMkLst>
        </pc:cxnChg>
      </pc:sldChg>
      <pc:sldChg chg="modCm">
        <pc:chgData name="GRAY, Mica (BIRMINGHAM WOMEN'S AND CHILDREN'S NHS FOUNDATION TRUST)" userId="S::mica.gray@nhs.net::0b44214c-af86-46de-abbe-98d98df229f5" providerId="AD" clId="Web-{912178D6-8D4B-54BA-9799-C4F36DF59F08}" dt="2023-01-27T15:07:11.087" v="348"/>
        <pc:sldMkLst>
          <pc:docMk/>
          <pc:sldMk cId="3610591124" sldId="269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">
              <pc226:chgData name="GRAY, Mica (BIRMINGHAM WOMEN'S AND CHILDREN'S NHS FOUNDATION TRUST)" userId="S::mica.gray@nhs.net::0b44214c-af86-46de-abbe-98d98df229f5" providerId="AD" clId="Web-{912178D6-8D4B-54BA-9799-C4F36DF59F08}" dt="2023-01-27T15:07:11.087" v="348"/>
              <pc2:cmMkLst xmlns:pc2="http://schemas.microsoft.com/office/powerpoint/2019/9/main/command">
                <pc:docMk/>
                <pc:sldMk cId="3610591124" sldId="269"/>
                <pc2:cmMk id="{3485194D-302B-43CE-B370-4F1F6B97CD61}"/>
              </pc2:cmMkLst>
              <pc226:cmRplyChg chg="add">
                <pc226:chgData name="GRAY, Mica (BIRMINGHAM WOMEN'S AND CHILDREN'S NHS FOUNDATION TRUST)" userId="S::mica.gray@nhs.net::0b44214c-af86-46de-abbe-98d98df229f5" providerId="AD" clId="Web-{912178D6-8D4B-54BA-9799-C4F36DF59F08}" dt="2023-01-27T15:07:11.087" v="348"/>
                <pc2:cmRplyMkLst xmlns:pc2="http://schemas.microsoft.com/office/powerpoint/2019/9/main/command">
                  <pc:docMk/>
                  <pc:sldMk cId="3610591124" sldId="269"/>
                  <pc2:cmMk id="{3485194D-302B-43CE-B370-4F1F6B97CD61}"/>
                  <pc2:cmRplyMk id="{FF3D1931-A6DB-474C-8E62-AE2D38DE47C1}"/>
                </pc2:cmRplyMkLst>
              </pc226:cmRplyChg>
              <pc226:cmRplyChg chg="add">
                <pc226:chgData name="GRAY, Mica (BIRMINGHAM WOMEN'S AND CHILDREN'S NHS FOUNDATION TRUST)" userId="S::mica.gray@nhs.net::0b44214c-af86-46de-abbe-98d98df229f5" providerId="AD" clId="Web-{912178D6-8D4B-54BA-9799-C4F36DF59F08}" dt="2023-01-27T14:52:59.571" v="131"/>
                <pc2:cmRplyMkLst xmlns:pc2="http://schemas.microsoft.com/office/powerpoint/2019/9/main/command">
                  <pc:docMk/>
                  <pc:sldMk cId="3610591124" sldId="269"/>
                  <pc2:cmMk id="{3485194D-302B-43CE-B370-4F1F6B97CD61}"/>
                  <pc2:cmRplyMk id="{E2470C78-7E02-48E5-9077-C24D560EEF14}"/>
                </pc2:cmRplyMkLst>
              </pc226:cmRplyChg>
            </pc226:cmChg>
          </p:ext>
        </pc:extLst>
      </pc:sldChg>
      <pc:sldChg chg="addSp delSp modSp add replId">
        <pc:chgData name="GRAY, Mica (BIRMINGHAM WOMEN'S AND CHILDREN'S NHS FOUNDATION TRUST)" userId="S::mica.gray@nhs.net::0b44214c-af86-46de-abbe-98d98df229f5" providerId="AD" clId="Web-{912178D6-8D4B-54BA-9799-C4F36DF59F08}" dt="2023-01-27T15:14:58.769" v="406" actId="20577"/>
        <pc:sldMkLst>
          <pc:docMk/>
          <pc:sldMk cId="3802104503" sldId="271"/>
        </pc:sldMkLst>
        <pc:spChg chg="add mod">
          <ac:chgData name="GRAY, Mica (BIRMINGHAM WOMEN'S AND CHILDREN'S NHS FOUNDATION TRUST)" userId="S::mica.gray@nhs.net::0b44214c-af86-46de-abbe-98d98df229f5" providerId="AD" clId="Web-{912178D6-8D4B-54BA-9799-C4F36DF59F08}" dt="2023-01-27T15:06:15.896" v="346" actId="1076"/>
          <ac:spMkLst>
            <pc:docMk/>
            <pc:sldMk cId="3802104503" sldId="271"/>
            <ac:spMk id="2" creationId="{C5CDA8F2-E6C5-0011-8510-D9E80E666D55}"/>
          </ac:spMkLst>
        </pc:spChg>
        <pc:spChg chg="add mod">
          <ac:chgData name="GRAY, Mica (BIRMINGHAM WOMEN'S AND CHILDREN'S NHS FOUNDATION TRUST)" userId="S::mica.gray@nhs.net::0b44214c-af86-46de-abbe-98d98df229f5" providerId="AD" clId="Web-{912178D6-8D4B-54BA-9799-C4F36DF59F08}" dt="2023-01-27T15:14:58.769" v="406" actId="20577"/>
          <ac:spMkLst>
            <pc:docMk/>
            <pc:sldMk cId="3802104503" sldId="271"/>
            <ac:spMk id="3" creationId="{1872ADFC-16C0-7C76-EA6B-41A3DF54108C}"/>
          </ac:spMkLst>
        </pc:spChg>
        <pc:spChg chg="mod">
          <ac:chgData name="GRAY, Mica (BIRMINGHAM WOMEN'S AND CHILDREN'S NHS FOUNDATION TRUST)" userId="S::mica.gray@nhs.net::0b44214c-af86-46de-abbe-98d98df229f5" providerId="AD" clId="Web-{912178D6-8D4B-54BA-9799-C4F36DF59F08}" dt="2023-01-27T15:06:15.896" v="345" actId="1076"/>
          <ac:spMkLst>
            <pc:docMk/>
            <pc:sldMk cId="3802104503" sldId="271"/>
            <ac:spMk id="4" creationId="{DC6A1261-9966-41F1-AD5C-1BEC3722575B}"/>
          </ac:spMkLst>
        </pc:spChg>
        <pc:picChg chg="add mod">
          <ac:chgData name="GRAY, Mica (BIRMINGHAM WOMEN'S AND CHILDREN'S NHS FOUNDATION TRUST)" userId="S::mica.gray@nhs.net::0b44214c-af86-46de-abbe-98d98df229f5" providerId="AD" clId="Web-{912178D6-8D4B-54BA-9799-C4F36DF59F08}" dt="2023-01-27T15:06:09.584" v="344" actId="1076"/>
          <ac:picMkLst>
            <pc:docMk/>
            <pc:sldMk cId="3802104503" sldId="271"/>
            <ac:picMk id="6" creationId="{20B79391-C988-B5BD-4913-71EAC2E4CA6C}"/>
          </ac:picMkLst>
        </pc:picChg>
        <pc:picChg chg="del">
          <ac:chgData name="GRAY, Mica (BIRMINGHAM WOMEN'S AND CHILDREN'S NHS FOUNDATION TRUST)" userId="S::mica.gray@nhs.net::0b44214c-af86-46de-abbe-98d98df229f5" providerId="AD" clId="Web-{912178D6-8D4B-54BA-9799-C4F36DF59F08}" dt="2023-01-27T15:03:49.638" v="300"/>
          <ac:picMkLst>
            <pc:docMk/>
            <pc:sldMk cId="3802104503" sldId="271"/>
            <ac:picMk id="13" creationId="{3061DA82-3266-4497-9276-09B4DE6CBEF4}"/>
          </ac:picMkLst>
        </pc:picChg>
      </pc:sldChg>
    </pc:docChg>
  </pc:docChgLst>
  <pc:docChgLst>
    <pc:chgData clId="Web-{FAACE22B-878A-6BE8-2F43-C8BC9FE70490}"/>
    <pc:docChg chg="modSld">
      <pc:chgData name="" userId="" providerId="" clId="Web-{FAACE22B-878A-6BE8-2F43-C8BC9FE70490}" dt="2022-11-24T14:59:21.075" v="3" actId="20577"/>
      <pc:docMkLst>
        <pc:docMk/>
      </pc:docMkLst>
      <pc:sldChg chg="modSp">
        <pc:chgData name="" userId="" providerId="" clId="Web-{FAACE22B-878A-6BE8-2F43-C8BC9FE70490}" dt="2022-11-24T14:59:21.075" v="3" actId="20577"/>
        <pc:sldMkLst>
          <pc:docMk/>
          <pc:sldMk cId="301908697" sldId="256"/>
        </pc:sldMkLst>
        <pc:spChg chg="mod">
          <ac:chgData name="" userId="" providerId="" clId="Web-{FAACE22B-878A-6BE8-2F43-C8BC9FE70490}" dt="2022-11-24T14:59:21.075" v="3" actId="20577"/>
          <ac:spMkLst>
            <pc:docMk/>
            <pc:sldMk cId="301908697" sldId="256"/>
            <ac:spMk id="2" creationId="{2308F2F1-066A-4FB9-819B-1B6E715BAD9C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FAACE22B-878A-6BE8-2F43-C8BC9FE70490}"/>
    <pc:docChg chg="addSld delSld modSld sldOrd">
      <p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5:05:20.382" v="14" actId="14100"/>
        <pc:sldMkLst>
          <pc:docMk/>
          <pc:sldMk cId="301908697" sldId="256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4:59:23.857" v="0" actId="20577"/>
          <ac:spMkLst>
            <pc:docMk/>
            <pc:sldMk cId="301908697" sldId="256"/>
            <ac:spMk id="2" creationId="{2308F2F1-066A-4FB9-819B-1B6E715BAD9C}"/>
          </ac:spMkLst>
        </pc:spChg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5:05:20.382" v="14" actId="14100"/>
          <ac:spMkLst>
            <pc:docMk/>
            <pc:sldMk cId="301908697" sldId="256"/>
            <ac:spMk id="3" creationId="{EA19872F-BE8B-4BC2-8B96-D3E1C58EA8B6}"/>
          </ac:spMkLst>
        </pc:sp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5:08:17.325" v="80" actId="20577"/>
        <pc:sldMkLst>
          <pc:docMk/>
          <pc:sldMk cId="1210198327" sldId="257"/>
        </pc:sldMkLst>
        <pc:spChg chg="add del mod">
          <ac:chgData name="KANE, Julie (BIRMINGHAM WOMEN'S AND CHILDREN'S NHS FOUNDATION TRUST)" userId="S::julie.kane3@nhs.net::94aec9ab-0c84-47fc-8199-1c574159fc06" providerId="AD" clId="Web-{FAACE22B-878A-6BE8-2F43-C8BC9FE70490}" dt="2022-11-24T15:04:03.161" v="2"/>
          <ac:spMkLst>
            <pc:docMk/>
            <pc:sldMk cId="1210198327" sldId="257"/>
            <ac:spMk id="3" creationId="{91F14DDC-0B6B-DAD7-ED51-73D7B069018B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5:08:17.325" v="80" actId="20577"/>
          <ac:spMkLst>
            <pc:docMk/>
            <pc:sldMk cId="1210198327" sldId="257"/>
            <ac:spMk id="5" creationId="{01321C34-EC74-075B-9CD8-F03468337E14}"/>
          </ac:spMkLst>
        </pc:spChg>
        <pc:picChg chg="add mod ord">
          <ac:chgData name="KANE, Julie (BIRMINGHAM WOMEN'S AND CHILDREN'S NHS FOUNDATION TRUST)" userId="S::julie.kane3@nhs.net::94aec9ab-0c84-47fc-8199-1c574159fc06" providerId="AD" clId="Web-{FAACE22B-878A-6BE8-2F43-C8BC9FE70490}" dt="2022-11-24T15:05:23.695" v="15" actId="1076"/>
          <ac:picMkLst>
            <pc:docMk/>
            <pc:sldMk cId="1210198327" sldId="257"/>
            <ac:picMk id="4" creationId="{B0F69529-293F-889D-5C2E-96F182B1DF2B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5:04:00.849" v="1"/>
          <ac:picMkLst>
            <pc:docMk/>
            <pc:sldMk cId="1210198327" sldId="257"/>
            <ac:picMk id="1026" creationId="{0ADC517E-768D-43B0-8FE3-AA9A5371391F}"/>
          </ac:picMkLst>
        </pc:pic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7:34.871" v="458" actId="20577"/>
        <pc:sldMkLst>
          <pc:docMk/>
          <pc:sldMk cId="781303142" sldId="258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7:34.871" v="458" actId="20577"/>
          <ac:spMkLst>
            <pc:docMk/>
            <pc:sldMk cId="781303142" sldId="258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5:08:48.060" v="83"/>
          <ac:picMkLst>
            <pc:docMk/>
            <pc:sldMk cId="781303142" sldId="258"/>
            <ac:picMk id="4" creationId="{2C19068E-AE14-4249-80C5-0DC69DB06C05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2:40.367" v="355" actId="20577"/>
        <pc:sldMkLst>
          <pc:docMk/>
          <pc:sldMk cId="4041234519" sldId="259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2:40.367" v="355" actId="20577"/>
          <ac:spMkLst>
            <pc:docMk/>
            <pc:sldMk cId="4041234519" sldId="259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4:41.375" v="386" actId="20577"/>
        <pc:sldMkLst>
          <pc:docMk/>
          <pc:sldMk cId="1736007284" sldId="260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4:41.375" v="386" actId="20577"/>
          <ac:spMkLst>
            <pc:docMk/>
            <pc:sldMk cId="1736007284" sldId="260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4:09.170" v="376"/>
          <ac:picMkLst>
            <pc:docMk/>
            <pc:sldMk cId="1736007284" sldId="260"/>
            <ac:picMk id="4" creationId="{738622C1-5AE9-48BD-950C-3AF57CFBA1BF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5:07.174" v="393" actId="14100"/>
        <pc:sldMkLst>
          <pc:docMk/>
          <pc:sldMk cId="508889044" sldId="261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5:07.174" v="393" actId="14100"/>
          <ac:spMkLst>
            <pc:docMk/>
            <pc:sldMk cId="508889044" sldId="261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3:57.279" v="370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3:57.279" v="370" actId="20577"/>
          <ac:spMkLst>
            <pc:docMk/>
            <pc:sldMk cId="384184884" sldId="262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3:11.791" v="358"/>
          <ac:picMkLst>
            <pc:docMk/>
            <pc:sldMk cId="384184884" sldId="262"/>
            <ac:picMk id="4" creationId="{2D655043-AA93-40F9-9141-49DC8DB59560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6:18.085" v="421" actId="20577"/>
        <pc:sldMkLst>
          <pc:docMk/>
          <pc:sldMk cId="1368250907" sldId="263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6:18.085" v="421" actId="20577"/>
          <ac:spMkLst>
            <pc:docMk/>
            <pc:sldMk cId="1368250907" sldId="263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6:43.118" v="439" actId="20577"/>
        <pc:sldMkLst>
          <pc:docMk/>
          <pc:sldMk cId="755173485" sldId="264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6:43.118" v="439" actId="20577"/>
          <ac:spMkLst>
            <pc:docMk/>
            <pc:sldMk cId="755173485" sldId="264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5:11.440" v="394"/>
          <ac:picMkLst>
            <pc:docMk/>
            <pc:sldMk cId="755173485" sldId="264"/>
            <ac:picMk id="4" creationId="{39AEA7B9-9DE6-484C-8FDF-1BF42302B428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4:05.592" v="375" actId="1076"/>
        <pc:sldMkLst>
          <pc:docMk/>
          <pc:sldMk cId="3749804075" sldId="265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4:05.592" v="375" actId="1076"/>
          <ac:spMkLst>
            <pc:docMk/>
            <pc:sldMk cId="3749804075" sldId="265"/>
            <ac:spMk id="2" creationId="{5B3C44D7-D7C5-4B59-8F3B-A7B2C0FD5BB6}"/>
          </ac:spMkLst>
        </pc:sp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6:22:56.642" v="572" actId="1076"/>
        <pc:sldMkLst>
          <pc:docMk/>
          <pc:sldMk cId="163211911" sldId="266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22:54.564" v="571" actId="1076"/>
          <ac:spMkLst>
            <pc:docMk/>
            <pc:sldMk cId="163211911" sldId="266"/>
            <ac:spMk id="3" creationId="{B6BFB052-857F-4265-BEBC-550697B18AA4}"/>
          </ac:spMkLst>
        </pc:spChg>
        <pc:picChg chg="add mod">
          <ac:chgData name="KANE, Julie (BIRMINGHAM WOMEN'S AND CHILDREN'S NHS FOUNDATION TRUST)" userId="S::julie.kane3@nhs.net::94aec9ab-0c84-47fc-8199-1c574159fc06" providerId="AD" clId="Web-{FAACE22B-878A-6BE8-2F43-C8BC9FE70490}" dt="2022-11-24T16:22:56.642" v="572" actId="1076"/>
          <ac:picMkLst>
            <pc:docMk/>
            <pc:sldMk cId="163211911" sldId="266"/>
            <ac:picMk id="4" creationId="{B21444C3-70CA-93F3-345F-81B5CA2259C7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21:07.041" v="501"/>
          <ac:picMkLst>
            <pc:docMk/>
            <pc:sldMk cId="163211911" sldId="266"/>
            <ac:picMk id="2054" creationId="{C74AE98A-E6D9-438A-BD46-11919E29404E}"/>
          </ac:picMkLst>
        </pc:pic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  <pc:sldMkLst>
          <pc:docMk/>
          <pc:sldMk cId="2308310307" sldId="267"/>
        </pc:sldMkLst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    <ac:spMkLst>
            <pc:docMk/>
            <pc:sldMk cId="2308310307" sldId="267"/>
            <ac:spMk id="3" creationId="{BFAAD414-BE28-64AA-4716-E17D62DCC2D2}"/>
          </ac:spMkLst>
        </pc:spChg>
        <pc:spChg chg="add del">
          <ac:chgData name="KANE, Julie (BIRMINGHAM WOMEN'S AND CHILDREN'S NHS FOUNDATION TRUST)" userId="S::julie.kane3@nhs.net::94aec9ab-0c84-47fc-8199-1c574159fc06" providerId="AD" clId="Web-{FAACE22B-878A-6BE8-2F43-C8BC9FE70490}" dt="2022-11-24T16:23:17.942" v="577"/>
          <ac:spMkLst>
            <pc:docMk/>
            <pc:sldMk cId="2308310307" sldId="267"/>
            <ac:spMk id="4" creationId="{4D94E650-CE50-7708-72B7-D5FBC93BF78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3:35.021" v="583" actId="1076"/>
          <ac:spMkLst>
            <pc:docMk/>
            <pc:sldMk cId="2308310307" sldId="267"/>
            <ac:spMk id="7" creationId="{88C04551-6AF2-DC9D-0EBE-12C43D96E30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7:43.678" v="783" actId="20577"/>
          <ac:spMkLst>
            <pc:docMk/>
            <pc:sldMk cId="2308310307" sldId="267"/>
            <ac:spMk id="9" creationId="{E9C030DC-EC54-8E7A-A475-3F8F2EBE0D0F}"/>
          </ac:spMkLst>
        </pc:spChg>
        <pc:picChg chg="add del mod">
          <ac:chgData name="KANE, Julie (BIRMINGHAM WOMEN'S AND CHILDREN'S NHS FOUNDATION TRUST)" userId="S::julie.kane3@nhs.net::94aec9ab-0c84-47fc-8199-1c574159fc06" providerId="AD" clId="Web-{FAACE22B-878A-6BE8-2F43-C8BC9FE70490}" dt="2022-11-24T16:21:02.822" v="499"/>
          <ac:picMkLst>
            <pc:docMk/>
            <pc:sldMk cId="2308310307" sldId="267"/>
            <ac:picMk id="2" creationId="{C4501541-9B7E-6756-00A9-6B3D37E7074C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6.968" v="463"/>
          <ac:picMkLst>
            <pc:docMk/>
            <pc:sldMk cId="2308310307" sldId="267"/>
            <ac:picMk id="6" creationId="{932772B0-8083-43A4-9ACF-A67218C40F01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7.421" v="464"/>
          <ac:picMkLst>
            <pc:docMk/>
            <pc:sldMk cId="2308310307" sldId="267"/>
            <ac:picMk id="8" creationId="{61E71268-3328-4055-B645-4332A66B4521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8.108" v="465"/>
          <ac:picMkLst>
            <pc:docMk/>
            <pc:sldMk cId="2308310307" sldId="267"/>
            <ac:picMk id="10" creationId="{0A64B07C-7AF0-418B-ACB3-B670FDBCA1C9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4.327" v="459"/>
          <ac:picMkLst>
            <pc:docMk/>
            <pc:sldMk cId="2308310307" sldId="267"/>
            <ac:picMk id="7170" creationId="{CC4B3402-41D4-4F0F-9704-C62EF2E9088A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4.983" v="460"/>
          <ac:picMkLst>
            <pc:docMk/>
            <pc:sldMk cId="2308310307" sldId="267"/>
            <ac:picMk id="7174" creationId="{6D09C388-9284-4382-9C59-6B6A999C0F57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5.702" v="461"/>
          <ac:picMkLst>
            <pc:docMk/>
            <pc:sldMk cId="2308310307" sldId="267"/>
            <ac:picMk id="7178" creationId="{BABE50EE-7E93-4D94-97F9-5154922AC4A2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6.358" v="462"/>
          <ac:picMkLst>
            <pc:docMk/>
            <pc:sldMk cId="2308310307" sldId="267"/>
            <ac:picMk id="7180" creationId="{E965A949-DB6B-408E-8D25-460EAFDB8322}"/>
          </ac:picMkLst>
        </pc:picChg>
      </pc:sldChg>
      <pc:sldChg chg="addSp delSp modSp new ord">
        <pc:chgData name="KANE, Julie (BIRMINGHAM WOMEN'S AND CHILDREN'S NHS FOUNDATION TRUST)" userId="S::julie.kane3@nhs.net::94aec9ab-0c84-47fc-8199-1c574159fc06" providerId="AD" clId="Web-{FAACE22B-878A-6BE8-2F43-C8BC9FE70490}" dt="2022-11-24T16:11:14.049" v="338" actId="14100"/>
        <pc:sldMkLst>
          <pc:docMk/>
          <pc:sldMk cId="1254091993" sldId="268"/>
        </pc:sldMkLst>
        <pc:spChg chg="del">
          <ac:chgData name="KANE, Julie (BIRMINGHAM WOMEN'S AND CHILDREN'S NHS FOUNDATION TRUST)" userId="S::julie.kane3@nhs.net::94aec9ab-0c84-47fc-8199-1c574159fc06" providerId="AD" clId="Web-{FAACE22B-878A-6BE8-2F43-C8BC9FE70490}" dt="2022-11-24T15:58:14.122" v="99"/>
          <ac:spMkLst>
            <pc:docMk/>
            <pc:sldMk cId="1254091993" sldId="268"/>
            <ac:spMk id="2" creationId="{FB909576-3733-9831-1DC8-C002FFAC8301}"/>
          </ac:spMkLst>
        </pc:spChg>
        <pc:spChg chg="del">
          <ac:chgData name="KANE, Julie (BIRMINGHAM WOMEN'S AND CHILDREN'S NHS FOUNDATION TRUST)" userId="S::julie.kane3@nhs.net::94aec9ab-0c84-47fc-8199-1c574159fc06" providerId="AD" clId="Web-{FAACE22B-878A-6BE8-2F43-C8BC9FE70490}" dt="2022-11-24T15:58:02.012" v="94"/>
          <ac:spMkLst>
            <pc:docMk/>
            <pc:sldMk cId="1254091993" sldId="268"/>
            <ac:spMk id="3" creationId="{008E238E-B0FB-99D0-7C07-D2DD924F545B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43.473" v="264" actId="1076"/>
          <ac:spMkLst>
            <pc:docMk/>
            <pc:sldMk cId="1254091993" sldId="268"/>
            <ac:spMk id="8" creationId="{948651D7-986B-8954-D02E-A1C95FB62189}"/>
          </ac:spMkLst>
        </pc:spChg>
        <pc:spChg chg="add del mod">
          <ac:chgData name="KANE, Julie (BIRMINGHAM WOMEN'S AND CHILDREN'S NHS FOUNDATION TRUST)" userId="S::julie.kane3@nhs.net::94aec9ab-0c84-47fc-8199-1c574159fc06" providerId="AD" clId="Web-{FAACE22B-878A-6BE8-2F43-C8BC9FE70490}" dt="2022-11-24T16:06:06.841" v="238"/>
          <ac:spMkLst>
            <pc:docMk/>
            <pc:sldMk cId="1254091993" sldId="268"/>
            <ac:spMk id="10" creationId="{DF6BFD88-9036-1B1C-4741-40705A36E75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0.499" v="243" actId="1076"/>
          <ac:spMkLst>
            <pc:docMk/>
            <pc:sldMk cId="1254091993" sldId="268"/>
            <ac:spMk id="11" creationId="{1115D0A6-0532-14FD-3D36-E37023A36E35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32.738" v="260" actId="1076"/>
          <ac:spMkLst>
            <pc:docMk/>
            <pc:sldMk cId="1254091993" sldId="268"/>
            <ac:spMk id="12" creationId="{E4FCFC6F-B02F-C979-3B25-114CF392D120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29.706" v="259" actId="1076"/>
          <ac:spMkLst>
            <pc:docMk/>
            <pc:sldMk cId="1254091993" sldId="268"/>
            <ac:spMk id="13" creationId="{8BC5C252-052B-5256-0A2E-754830C27AF8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01.517" v="253" actId="1076"/>
          <ac:spMkLst>
            <pc:docMk/>
            <pc:sldMk cId="1254091993" sldId="268"/>
            <ac:spMk id="14" creationId="{FFC77C10-009E-173D-D14B-FA961A568D7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37.855" v="308" actId="1076"/>
          <ac:spMkLst>
            <pc:docMk/>
            <pc:sldMk cId="1254091993" sldId="268"/>
            <ac:spMk id="15" creationId="{D5E5DF03-1B13-7B3B-B64A-6BB0BF1D146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2.484" v="244" actId="1076"/>
          <ac:spMkLst>
            <pc:docMk/>
            <pc:sldMk cId="1254091993" sldId="268"/>
            <ac:spMk id="16" creationId="{A86DB653-C114-5B09-B85A-A97AE63E0F3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35.113" v="261" actId="1076"/>
          <ac:spMkLst>
            <pc:docMk/>
            <pc:sldMk cId="1254091993" sldId="268"/>
            <ac:spMk id="17" creationId="{B0F5B8FC-D751-DAF9-0ABD-D76761E4898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4.140" v="245" actId="1076"/>
          <ac:spMkLst>
            <pc:docMk/>
            <pc:sldMk cId="1254091993" sldId="268"/>
            <ac:spMk id="18" creationId="{FC4603D6-A35E-CCAB-1E7D-5B9C31A2CEA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41.238" v="263" actId="1076"/>
          <ac:spMkLst>
            <pc:docMk/>
            <pc:sldMk cId="1254091993" sldId="268"/>
            <ac:spMk id="19" creationId="{72C28AC4-75D1-3E6D-6BEB-9EA8923C9C8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7.468" v="246" actId="1076"/>
          <ac:spMkLst>
            <pc:docMk/>
            <pc:sldMk cId="1254091993" sldId="268"/>
            <ac:spMk id="20" creationId="{0D3F0EBF-A9A0-F68E-7337-76FE4A6F427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8:24.569" v="277" actId="1076"/>
          <ac:spMkLst>
            <pc:docMk/>
            <pc:sldMk cId="1254091993" sldId="268"/>
            <ac:spMk id="21" creationId="{AB88A197-4195-CADD-F59B-E315B6F67C06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53.079" v="336" actId="1076"/>
          <ac:spMkLst>
            <pc:docMk/>
            <pc:sldMk cId="1254091993" sldId="268"/>
            <ac:spMk id="22" creationId="{D02ED45E-0D37-5590-9416-2621E30A525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14.463" v="295" actId="1076"/>
          <ac:spMkLst>
            <pc:docMk/>
            <pc:sldMk cId="1254091993" sldId="268"/>
            <ac:spMk id="23" creationId="{036A3E5D-1A84-34AE-E5D8-48EE25366BB7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40.355" v="309" actId="1076"/>
          <ac:spMkLst>
            <pc:docMk/>
            <pc:sldMk cId="1254091993" sldId="268"/>
            <ac:spMk id="24" creationId="{54A9C920-10EE-A167-301D-EED52F383662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07.357" v="328" actId="1076"/>
          <ac:spMkLst>
            <pc:docMk/>
            <pc:sldMk cId="1254091993" sldId="268"/>
            <ac:spMk id="25" creationId="{8FC310A4-EDCD-30B8-2831-E8975161B5D5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49.001" v="335" actId="1076"/>
          <ac:spMkLst>
            <pc:docMk/>
            <pc:sldMk cId="1254091993" sldId="268"/>
            <ac:spMk id="26" creationId="{DE53D396-368A-15D9-9C99-2ED8A5181350}"/>
          </ac:spMkLst>
        </pc:spChg>
        <pc:picChg chg="add mod ord">
          <ac:chgData name="KANE, Julie (BIRMINGHAM WOMEN'S AND CHILDREN'S NHS FOUNDATION TRUST)" userId="S::julie.kane3@nhs.net::94aec9ab-0c84-47fc-8199-1c574159fc06" providerId="AD" clId="Web-{FAACE22B-878A-6BE8-2F43-C8BC9FE70490}" dt="2022-11-24T16:00:24.959" v="133" actId="14100"/>
          <ac:picMkLst>
            <pc:docMk/>
            <pc:sldMk cId="1254091993" sldId="268"/>
            <ac:picMk id="4" creationId="{4E1EA256-D889-9C6F-53DC-C837411E9016}"/>
          </ac:picMkLst>
        </pc:picChg>
        <pc:picChg chg="add mod modCrop">
          <ac:chgData name="KANE, Julie (BIRMINGHAM WOMEN'S AND CHILDREN'S NHS FOUNDATION TRUST)" userId="S::julie.kane3@nhs.net::94aec9ab-0c84-47fc-8199-1c574159fc06" providerId="AD" clId="Web-{FAACE22B-878A-6BE8-2F43-C8BC9FE70490}" dt="2022-11-24T16:00:39.570" v="136" actId="14100"/>
          <ac:picMkLst>
            <pc:docMk/>
            <pc:sldMk cId="1254091993" sldId="268"/>
            <ac:picMk id="5" creationId="{8E2926F0-068A-BBDA-DB71-6757FE8BB348}"/>
          </ac:picMkLst>
        </pc:picChg>
        <pc:picChg chg="add mod">
          <ac:chgData name="KANE, Julie (BIRMINGHAM WOMEN'S AND CHILDREN'S NHS FOUNDATION TRUST)" userId="S::julie.kane3@nhs.net::94aec9ab-0c84-47fc-8199-1c574159fc06" providerId="AD" clId="Web-{FAACE22B-878A-6BE8-2F43-C8BC9FE70490}" dt="2022-11-24T16:11:14.049" v="338" actId="14100"/>
          <ac:picMkLst>
            <pc:docMk/>
            <pc:sldMk cId="1254091993" sldId="268"/>
            <ac:picMk id="6" creationId="{C3397E7C-0686-C7D5-484E-E42B55F521EA}"/>
          </ac:picMkLst>
        </pc:picChg>
        <pc:picChg chg="add mod modCrop">
          <ac:chgData name="KANE, Julie (BIRMINGHAM WOMEN'S AND CHILDREN'S NHS FOUNDATION TRUST)" userId="S::julie.kane3@nhs.net::94aec9ab-0c84-47fc-8199-1c574159fc06" providerId="AD" clId="Web-{FAACE22B-878A-6BE8-2F43-C8BC9FE70490}" dt="2022-11-24T16:00:02.552" v="127" actId="1076"/>
          <ac:picMkLst>
            <pc:docMk/>
            <pc:sldMk cId="1254091993" sldId="268"/>
            <ac:picMk id="7" creationId="{50CCBD0C-FB24-8577-6D53-B3FE9344E2F6}"/>
          </ac:picMkLst>
        </pc:picChg>
        <pc:picChg chg="add del mod">
          <ac:chgData name="KANE, Julie (BIRMINGHAM WOMEN'S AND CHILDREN'S NHS FOUNDATION TRUST)" userId="S::julie.kane3@nhs.net::94aec9ab-0c84-47fc-8199-1c574159fc06" providerId="AD" clId="Web-{FAACE22B-878A-6BE8-2F43-C8BC9FE70490}" dt="2022-11-24T16:02:51.297" v="149"/>
          <ac:picMkLst>
            <pc:docMk/>
            <pc:sldMk cId="1254091993" sldId="268"/>
            <ac:picMk id="9" creationId="{CBFE4931-5C7D-01C8-6B8D-EE68B60E6639}"/>
          </ac:picMkLst>
        </pc:picChg>
      </pc:sldChg>
      <pc:sldChg chg="new del">
        <pc:chgData name="KANE, Julie (BIRMINGHAM WOMEN'S AND CHILDREN'S NHS FOUNDATION TRUST)" userId="S::julie.kane3@nhs.net::94aec9ab-0c84-47fc-8199-1c574159fc06" providerId="AD" clId="Web-{FAACE22B-878A-6BE8-2F43-C8BC9FE70490}" dt="2022-11-24T16:23:13.910" v="575"/>
        <pc:sldMkLst>
          <pc:docMk/>
          <pc:sldMk cId="2074164487" sldId="269"/>
        </pc:sldMkLst>
      </pc:sldChg>
    </pc:docChg>
  </pc:docChgLst>
  <pc:docChgLst>
    <pc:chgData name="KANE, Julie (BIRMINGHAM WOMEN'S AND CHILDREN'S NHS FOUNDATION TRUST)" userId="94aec9ab-0c84-47fc-8199-1c574159fc06" providerId="ADAL" clId="{267C1047-5AF8-4E8B-A468-989F7546D346}"/>
    <pc:docChg chg="undo custSel addSld modSld sldOrd">
      <pc:chgData name="KANE, Julie (BIRMINGHAM WOMEN'S AND CHILDREN'S NHS FOUNDATION TRUST)" userId="94aec9ab-0c84-47fc-8199-1c574159fc06" providerId="ADAL" clId="{267C1047-5AF8-4E8B-A468-989F7546D346}" dt="2022-11-28T10:12:03.308" v="701" actId="1037"/>
      <pc:docMkLst>
        <pc:docMk/>
      </pc:docMkLst>
      <pc:sldChg chg="addSp delSp modSp mod">
        <pc:chgData name="KANE, Julie (BIRMINGHAM WOMEN'S AND CHILDREN'S NHS FOUNDATION TRUST)" userId="94aec9ab-0c84-47fc-8199-1c574159fc06" providerId="ADAL" clId="{267C1047-5AF8-4E8B-A468-989F7546D346}" dt="2022-11-28T10:10:00.358" v="637" actId="1076"/>
        <pc:sldMkLst>
          <pc:docMk/>
          <pc:sldMk cId="1210198327" sldId="257"/>
        </pc:sldMkLst>
        <pc:spChg chg="del">
          <ac:chgData name="KANE, Julie (BIRMINGHAM WOMEN'S AND CHILDREN'S NHS FOUNDATION TRUST)" userId="94aec9ab-0c84-47fc-8199-1c574159fc06" providerId="ADAL" clId="{267C1047-5AF8-4E8B-A468-989F7546D346}" dt="2022-11-28T09:41:42.166" v="0" actId="478"/>
          <ac:spMkLst>
            <pc:docMk/>
            <pc:sldMk cId="1210198327" sldId="257"/>
            <ac:spMk id="3" creationId="{D534F399-BE95-EBCB-F81C-3C6109B6C8AC}"/>
          </ac:spMkLst>
        </pc:spChg>
        <pc:spChg chg="mod">
          <ac:chgData name="KANE, Julie (BIRMINGHAM WOMEN'S AND CHILDREN'S NHS FOUNDATION TRUST)" userId="94aec9ab-0c84-47fc-8199-1c574159fc06" providerId="ADAL" clId="{267C1047-5AF8-4E8B-A468-989F7546D346}" dt="2022-11-28T10:10:00.358" v="637" actId="1076"/>
          <ac:spMkLst>
            <pc:docMk/>
            <pc:sldMk cId="1210198327" sldId="257"/>
            <ac:spMk id="5" creationId="{01321C34-EC74-075B-9CD8-F03468337E1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09:55:24.480" v="86" actId="1076"/>
          <ac:spMkLst>
            <pc:docMk/>
            <pc:sldMk cId="1210198327" sldId="257"/>
            <ac:spMk id="6" creationId="{98EF8DC6-2EE8-4375-BCF7-22F9C13DAF27}"/>
          </ac:spMkLst>
        </pc:spChg>
        <pc:picChg chg="add del mod modCrop">
          <ac:chgData name="KANE, Julie (BIRMINGHAM WOMEN'S AND CHILDREN'S NHS FOUNDATION TRUST)" userId="94aec9ab-0c84-47fc-8199-1c574159fc06" providerId="ADAL" clId="{267C1047-5AF8-4E8B-A468-989F7546D346}" dt="2022-11-28T09:53:54.959" v="75" actId="478"/>
          <ac:picMkLst>
            <pc:docMk/>
            <pc:sldMk cId="1210198327" sldId="257"/>
            <ac:picMk id="7" creationId="{1FD489E8-74B8-46D5-A2DB-1414F12272A0}"/>
          </ac:picMkLst>
        </pc:picChg>
        <pc:picChg chg="add del">
          <ac:chgData name="KANE, Julie (BIRMINGHAM WOMEN'S AND CHILDREN'S NHS FOUNDATION TRUST)" userId="94aec9ab-0c84-47fc-8199-1c574159fc06" providerId="ADAL" clId="{267C1047-5AF8-4E8B-A468-989F7546D346}" dt="2022-11-28T09:53:54.959" v="75" actId="478"/>
          <ac:picMkLst>
            <pc:docMk/>
            <pc:sldMk cId="1210198327" sldId="257"/>
            <ac:picMk id="1026" creationId="{99FC7B55-B2A1-4079-9CF2-16DB111812CD}"/>
          </ac:picMkLst>
        </pc:picChg>
        <pc:picChg chg="add mod">
          <ac:chgData name="KANE, Julie (BIRMINGHAM WOMEN'S AND CHILDREN'S NHS FOUNDATION TRUST)" userId="94aec9ab-0c84-47fc-8199-1c574159fc06" providerId="ADAL" clId="{267C1047-5AF8-4E8B-A468-989F7546D346}" dt="2022-11-28T09:54:56.400" v="81" actId="1076"/>
          <ac:picMkLst>
            <pc:docMk/>
            <pc:sldMk cId="1210198327" sldId="257"/>
            <ac:picMk id="1028" creationId="{BCED7E35-54A2-4148-AC3C-1E9A0C228324}"/>
          </ac:picMkLst>
        </pc:picChg>
      </pc:sldChg>
      <pc:sldChg chg="ord">
        <pc:chgData name="KANE, Julie (BIRMINGHAM WOMEN'S AND CHILDREN'S NHS FOUNDATION TRUST)" userId="94aec9ab-0c84-47fc-8199-1c574159fc06" providerId="ADAL" clId="{267C1047-5AF8-4E8B-A468-989F7546D346}" dt="2022-11-28T10:10:40.944" v="641"/>
        <pc:sldMkLst>
          <pc:docMk/>
          <pc:sldMk cId="781303142" sldId="258"/>
        </pc:sldMkLst>
      </pc:sldChg>
      <pc:sldChg chg="ord">
        <pc:chgData name="KANE, Julie (BIRMINGHAM WOMEN'S AND CHILDREN'S NHS FOUNDATION TRUST)" userId="94aec9ab-0c84-47fc-8199-1c574159fc06" providerId="ADAL" clId="{267C1047-5AF8-4E8B-A468-989F7546D346}" dt="2022-11-28T10:10:40.944" v="641"/>
        <pc:sldMkLst>
          <pc:docMk/>
          <pc:sldMk cId="4041234519" sldId="259"/>
        </pc:sldMkLst>
      </pc:sldChg>
      <pc:sldChg chg="modSp mod">
        <pc:chgData name="KANE, Julie (BIRMINGHAM WOMEN'S AND CHILDREN'S NHS FOUNDATION TRUST)" userId="94aec9ab-0c84-47fc-8199-1c574159fc06" providerId="ADAL" clId="{267C1047-5AF8-4E8B-A468-989F7546D346}" dt="2022-11-28T09:57:12.037" v="219" actId="20577"/>
        <pc:sldMkLst>
          <pc:docMk/>
          <pc:sldMk cId="1736007284" sldId="260"/>
        </pc:sldMkLst>
        <pc:spChg chg="mod">
          <ac:chgData name="KANE, Julie (BIRMINGHAM WOMEN'S AND CHILDREN'S NHS FOUNDATION TRUST)" userId="94aec9ab-0c84-47fc-8199-1c574159fc06" providerId="ADAL" clId="{267C1047-5AF8-4E8B-A468-989F7546D346}" dt="2022-11-28T09:57:12.037" v="219" actId="20577"/>
          <ac:spMkLst>
            <pc:docMk/>
            <pc:sldMk cId="1736007284" sldId="260"/>
            <ac:spMk id="3" creationId="{DE010552-BDC5-4EFF-B117-623F46335791}"/>
          </ac:spMkLst>
        </pc:spChg>
      </pc:sldChg>
      <pc:sldChg chg="modSp mod">
        <pc:chgData name="KANE, Julie (BIRMINGHAM WOMEN'S AND CHILDREN'S NHS FOUNDATION TRUST)" userId="94aec9ab-0c84-47fc-8199-1c574159fc06" providerId="ADAL" clId="{267C1047-5AF8-4E8B-A468-989F7546D346}" dt="2022-11-28T10:11:25.807" v="647" actId="20577"/>
        <pc:sldMkLst>
          <pc:docMk/>
          <pc:sldMk cId="508889044" sldId="261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11:25.807" v="647" actId="20577"/>
          <ac:spMkLst>
            <pc:docMk/>
            <pc:sldMk cId="508889044" sldId="261"/>
            <ac:spMk id="2" creationId="{5B3C44D7-D7C5-4B59-8F3B-A7B2C0FD5BB6}"/>
          </ac:spMkLst>
        </pc:spChg>
      </pc:sldChg>
      <pc:sldChg chg="modSp mod">
        <pc:chgData name="KANE, Julie (BIRMINGHAM WOMEN'S AND CHILDREN'S NHS FOUNDATION TRUST)" userId="94aec9ab-0c84-47fc-8199-1c574159fc06" providerId="ADAL" clId="{267C1047-5AF8-4E8B-A468-989F7546D346}" dt="2022-11-28T10:10:55.517" v="642" actId="33524"/>
        <pc:sldMkLst>
          <pc:docMk/>
          <pc:sldMk cId="384184884" sldId="262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10:55.517" v="642" actId="33524"/>
          <ac:spMkLst>
            <pc:docMk/>
            <pc:sldMk cId="384184884" sldId="262"/>
            <ac:spMk id="3" creationId="{DE010552-BDC5-4EFF-B117-623F46335791}"/>
          </ac:spMkLst>
        </pc:spChg>
      </pc:sldChg>
      <pc:sldChg chg="addSp delSp modSp mod">
        <pc:chgData name="KANE, Julie (BIRMINGHAM WOMEN'S AND CHILDREN'S NHS FOUNDATION TRUST)" userId="94aec9ab-0c84-47fc-8199-1c574159fc06" providerId="ADAL" clId="{267C1047-5AF8-4E8B-A468-989F7546D346}" dt="2022-11-28T10:07:24.463" v="595" actId="1076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07:18.654" v="594" actId="255"/>
          <ac:spMkLst>
            <pc:docMk/>
            <pc:sldMk cId="163211911" sldId="266"/>
            <ac:spMk id="3" creationId="{B6BFB052-857F-4265-BEBC-550697B18AA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7:06.677" v="593" actId="27636"/>
          <ac:spMkLst>
            <pc:docMk/>
            <pc:sldMk cId="163211911" sldId="266"/>
            <ac:spMk id="6" creationId="{2177DB0A-A77C-4E45-908E-AC7742CBB109}"/>
          </ac:spMkLst>
        </pc:spChg>
        <pc:picChg chg="del">
          <ac:chgData name="KANE, Julie (BIRMINGHAM WOMEN'S AND CHILDREN'S NHS FOUNDATION TRUST)" userId="94aec9ab-0c84-47fc-8199-1c574159fc06" providerId="ADAL" clId="{267C1047-5AF8-4E8B-A468-989F7546D346}" dt="2022-11-28T10:03:44.922" v="420" actId="21"/>
          <ac:picMkLst>
            <pc:docMk/>
            <pc:sldMk cId="163211911" sldId="266"/>
            <ac:picMk id="4" creationId="{B21444C3-70CA-93F3-345F-81B5CA2259C7}"/>
          </ac:picMkLst>
        </pc:picChg>
        <pc:picChg chg="add mod">
          <ac:chgData name="KANE, Julie (BIRMINGHAM WOMEN'S AND CHILDREN'S NHS FOUNDATION TRUST)" userId="94aec9ab-0c84-47fc-8199-1c574159fc06" providerId="ADAL" clId="{267C1047-5AF8-4E8B-A468-989F7546D346}" dt="2022-11-28T10:07:24.463" v="595" actId="1076"/>
          <ac:picMkLst>
            <pc:docMk/>
            <pc:sldMk cId="163211911" sldId="266"/>
            <ac:picMk id="2050" creationId="{44CD71B6-EBC5-455A-A572-25F55F2B5A97}"/>
          </ac:picMkLst>
        </pc:picChg>
      </pc:sldChg>
      <pc:sldChg chg="addSp delSp modSp mod">
        <pc:chgData name="KANE, Julie (BIRMINGHAM WOMEN'S AND CHILDREN'S NHS FOUNDATION TRUST)" userId="94aec9ab-0c84-47fc-8199-1c574159fc06" providerId="ADAL" clId="{267C1047-5AF8-4E8B-A468-989F7546D346}" dt="2022-11-28T10:11:47.120" v="649" actId="1076"/>
        <pc:sldMkLst>
          <pc:docMk/>
          <pc:sldMk cId="2308310307" sldId="267"/>
        </pc:sldMkLst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2" creationId="{223302B7-D271-C42C-AD79-CA5E9E933E51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3" creationId="{BFAAD414-BE28-64AA-4716-E17D62DCC2D2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4" creationId="{07BD24A4-0E48-822A-63BC-3A8D6A78CBB2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5" creationId="{B80CFAD8-C2E6-6860-132D-D817F6DF26D4}"/>
          </ac:spMkLst>
        </pc:spChg>
        <pc:spChg chg="mod">
          <ac:chgData name="KANE, Julie (BIRMINGHAM WOMEN'S AND CHILDREN'S NHS FOUNDATION TRUST)" userId="94aec9ab-0c84-47fc-8199-1c574159fc06" providerId="ADAL" clId="{267C1047-5AF8-4E8B-A468-989F7546D346}" dt="2022-11-28T10:11:43.647" v="648" actId="1076"/>
          <ac:spMkLst>
            <pc:docMk/>
            <pc:sldMk cId="2308310307" sldId="267"/>
            <ac:spMk id="9" creationId="{E9C030DC-EC54-8E7A-A475-3F8F2EBE0D0F}"/>
          </ac:spMkLst>
        </pc:spChg>
        <pc:picChg chg="add mod">
          <ac:chgData name="KANE, Julie (BIRMINGHAM WOMEN'S AND CHILDREN'S NHS FOUNDATION TRUST)" userId="94aec9ab-0c84-47fc-8199-1c574159fc06" providerId="ADAL" clId="{267C1047-5AF8-4E8B-A468-989F7546D346}" dt="2022-11-28T10:11:47.120" v="649" actId="1076"/>
          <ac:picMkLst>
            <pc:docMk/>
            <pc:sldMk cId="2308310307" sldId="267"/>
            <ac:picMk id="8" creationId="{2EBA0948-27F3-439B-A771-920192464E2F}"/>
          </ac:picMkLst>
        </pc:picChg>
      </pc:sldChg>
      <pc:sldChg chg="ord">
        <pc:chgData name="KANE, Julie (BIRMINGHAM WOMEN'S AND CHILDREN'S NHS FOUNDATION TRUST)" userId="94aec9ab-0c84-47fc-8199-1c574159fc06" providerId="ADAL" clId="{267C1047-5AF8-4E8B-A468-989F7546D346}" dt="2022-11-28T10:09:53.013" v="636"/>
        <pc:sldMkLst>
          <pc:docMk/>
          <pc:sldMk cId="1254091993" sldId="268"/>
        </pc:sldMkLst>
      </pc:sldChg>
      <pc:sldChg chg="modSp mod">
        <pc:chgData name="KANE, Julie (BIRMINGHAM WOMEN'S AND CHILDREN'S NHS FOUNDATION TRUST)" userId="94aec9ab-0c84-47fc-8199-1c574159fc06" providerId="ADAL" clId="{267C1047-5AF8-4E8B-A468-989F7546D346}" dt="2022-11-28T10:09:50.015" v="634" actId="1076"/>
        <pc:sldMkLst>
          <pc:docMk/>
          <pc:sldMk cId="3610591124" sldId="269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09:50.015" v="634" actId="1076"/>
          <ac:spMkLst>
            <pc:docMk/>
            <pc:sldMk cId="3610591124" sldId="269"/>
            <ac:spMk id="5" creationId="{01321C34-EC74-075B-9CD8-F03468337E14}"/>
          </ac:spMkLst>
        </pc:spChg>
        <pc:picChg chg="mod">
          <ac:chgData name="KANE, Julie (BIRMINGHAM WOMEN'S AND CHILDREN'S NHS FOUNDATION TRUST)" userId="94aec9ab-0c84-47fc-8199-1c574159fc06" providerId="ADAL" clId="{267C1047-5AF8-4E8B-A468-989F7546D346}" dt="2022-11-28T10:09:46.999" v="633" actId="1076"/>
          <ac:picMkLst>
            <pc:docMk/>
            <pc:sldMk cId="3610591124" sldId="269"/>
            <ac:picMk id="4" creationId="{B0F69529-293F-889D-5C2E-96F182B1DF2B}"/>
          </ac:picMkLst>
        </pc:picChg>
      </pc:sldChg>
      <pc:sldChg chg="addSp delSp modSp new mod">
        <pc:chgData name="KANE, Julie (BIRMINGHAM WOMEN'S AND CHILDREN'S NHS FOUNDATION TRUST)" userId="94aec9ab-0c84-47fc-8199-1c574159fc06" providerId="ADAL" clId="{267C1047-5AF8-4E8B-A468-989F7546D346}" dt="2022-11-28T10:12:03.308" v="701" actId="1037"/>
        <pc:sldMkLst>
          <pc:docMk/>
          <pc:sldMk cId="1155499056" sldId="270"/>
        </pc:sldMkLst>
        <pc:spChg chg="del">
          <ac:chgData name="KANE, Julie (BIRMINGHAM WOMEN'S AND CHILDREN'S NHS FOUNDATION TRUST)" userId="94aec9ab-0c84-47fc-8199-1c574159fc06" providerId="ADAL" clId="{267C1047-5AF8-4E8B-A468-989F7546D346}" dt="2022-11-28T10:00:54.558" v="366" actId="478"/>
          <ac:spMkLst>
            <pc:docMk/>
            <pc:sldMk cId="1155499056" sldId="270"/>
            <ac:spMk id="2" creationId="{32679B7D-DCC5-49C6-A741-21E0889E7AE7}"/>
          </ac:spMkLst>
        </pc:spChg>
        <pc:spChg chg="del">
          <ac:chgData name="KANE, Julie (BIRMINGHAM WOMEN'S AND CHILDREN'S NHS FOUNDATION TRUST)" userId="94aec9ab-0c84-47fc-8199-1c574159fc06" providerId="ADAL" clId="{267C1047-5AF8-4E8B-A468-989F7546D346}" dt="2022-11-28T10:00:53.406" v="365" actId="478"/>
          <ac:spMkLst>
            <pc:docMk/>
            <pc:sldMk cId="1155499056" sldId="270"/>
            <ac:spMk id="3" creationId="{61CA6934-A03C-467F-B0D8-C546F0FF9F26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4" creationId="{19C29EED-0542-483A-A9C9-00EB2D9F00A9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5" creationId="{95F8D06E-EAC4-4D7E-9157-E98108D82132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6" creationId="{2C687471-F711-4AE5-A4F0-48F8BBE42DF6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7" creationId="{14DB3254-D7AB-40C3-83C2-631D2D9544FF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2:01.454" v="392" actId="1076"/>
          <ac:spMkLst>
            <pc:docMk/>
            <pc:sldMk cId="1155499056" sldId="270"/>
            <ac:spMk id="9" creationId="{5896160D-227D-4099-83AC-D26E813DF54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3:31.815" v="419" actId="1076"/>
          <ac:spMkLst>
            <pc:docMk/>
            <pc:sldMk cId="1155499056" sldId="270"/>
            <ac:spMk id="11" creationId="{86FFAAD9-31D7-4E92-AA0A-A3B806F39F72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E07A981B-FBDA-7BF0-2424-143BDB047DA6}"/>
    <pc:docChg chg="modSld">
      <p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<pc:docMkLst>
        <pc:docMk/>
      </pc:docMkLst>
      <pc:sldChg chg="addSp modSp">
        <p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  <pc:sldMkLst>
          <pc:docMk/>
          <pc:sldMk cId="2308310307" sldId="267"/>
        </pc:sldMkLst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39:19.685" v="82" actId="20577"/>
          <ac:spMkLst>
            <pc:docMk/>
            <pc:sldMk cId="2308310307" sldId="267"/>
            <ac:spMk id="2" creationId="{223302B7-D271-C42C-AD79-CA5E9E933E51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41:01.770" v="135" actId="1076"/>
          <ac:spMkLst>
            <pc:docMk/>
            <pc:sldMk cId="2308310307" sldId="267"/>
            <ac:spMk id="3" creationId="{BFAAD414-BE28-64AA-4716-E17D62DCC2D2}"/>
          </ac:spMkLst>
        </pc:spChg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40:57.958" v="134" actId="1076"/>
          <ac:spMkLst>
            <pc:docMk/>
            <pc:sldMk cId="2308310307" sldId="267"/>
            <ac:spMk id="4" creationId="{07BD24A4-0E48-822A-63BC-3A8D6A78CBB2}"/>
          </ac:spMkLst>
        </pc:spChg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    <ac:spMkLst>
            <pc:docMk/>
            <pc:sldMk cId="2308310307" sldId="267"/>
            <ac:spMk id="5" creationId="{B80CFAD8-C2E6-6860-132D-D817F6DF26D4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34:17.197" v="2" actId="1076"/>
          <ac:spMkLst>
            <pc:docMk/>
            <pc:sldMk cId="2308310307" sldId="267"/>
            <ac:spMk id="7" creationId="{88C04551-6AF2-DC9D-0EBE-12C43D96E309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37:32.991" v="37" actId="20577"/>
          <ac:spMkLst>
            <pc:docMk/>
            <pc:sldMk cId="2308310307" sldId="267"/>
            <ac:spMk id="9" creationId="{E9C030DC-EC54-8E7A-A475-3F8F2EBE0D0F}"/>
          </ac:spMkLst>
        </pc:spChg>
      </pc:sldChg>
    </pc:docChg>
  </pc:docChgLst>
  <pc:docChgLst>
    <pc:chgData name="GRAY, Mica (BIRMINGHAM WOMEN'S AND CHILDREN'S NHS FOUNDATION TRUST)" userId="S::mica.gray@nhs.net::0b44214c-af86-46de-abbe-98d98df229f5" providerId="AD" clId="Web-{47D973BE-B857-6140-E39D-DC38DEF62EAD}"/>
    <pc:docChg chg="modSld">
      <pc:chgData name="GRAY, Mica (BIRMINGHAM WOMEN'S AND CHILDREN'S NHS FOUNDATION TRUST)" userId="S::mica.gray@nhs.net::0b44214c-af86-46de-abbe-98d98df229f5" providerId="AD" clId="Web-{47D973BE-B857-6140-E39D-DC38DEF62EAD}" dt="2023-01-27T14:41:25.414" v="312"/>
      <pc:docMkLst>
        <pc:docMk/>
      </pc:docMkLst>
      <pc:sldChg chg="addSp delSp modSp">
        <pc:chgData name="GRAY, Mica (BIRMINGHAM WOMEN'S AND CHILDREN'S NHS FOUNDATION TRUST)" userId="S::mica.gray@nhs.net::0b44214c-af86-46de-abbe-98d98df229f5" providerId="AD" clId="Web-{47D973BE-B857-6140-E39D-DC38DEF62EAD}" dt="2023-01-27T14:41:25.414" v="312"/>
        <pc:sldMkLst>
          <pc:docMk/>
          <pc:sldMk cId="1254091993" sldId="268"/>
        </pc:sldMkLst>
        <pc:spChg chg="mod">
          <ac:chgData name="GRAY, Mica (BIRMINGHAM WOMEN'S AND CHILDREN'S NHS FOUNDATION TRUST)" userId="S::mica.gray@nhs.net::0b44214c-af86-46de-abbe-98d98df229f5" providerId="AD" clId="Web-{47D973BE-B857-6140-E39D-DC38DEF62EAD}" dt="2023-01-27T14:33:04.761" v="233" actId="1076"/>
          <ac:spMkLst>
            <pc:docMk/>
            <pc:sldMk cId="1254091993" sldId="268"/>
            <ac:spMk id="17" creationId="{B0F5B8FC-D751-DAF9-0ABD-D76761E4898A}"/>
          </ac:spMkLst>
        </pc:spChg>
        <pc:spChg chg="add mod">
          <ac:chgData name="GRAY, Mica (BIRMINGHAM WOMEN'S AND CHILDREN'S NHS FOUNDATION TRUST)" userId="S::mica.gray@nhs.net::0b44214c-af86-46de-abbe-98d98df229f5" providerId="AD" clId="Web-{47D973BE-B857-6140-E39D-DC38DEF62EAD}" dt="2023-01-27T14:34:58.592" v="248" actId="14100"/>
          <ac:spMkLst>
            <pc:docMk/>
            <pc:sldMk cId="1254091993" sldId="268"/>
            <ac:spMk id="42" creationId="{B2CA079C-3078-7888-128A-000B76A4CA29}"/>
          </ac:spMkLst>
        </pc:spChg>
        <pc:spChg chg="add del mod">
          <ac:chgData name="GRAY, Mica (BIRMINGHAM WOMEN'S AND CHILDREN'S NHS FOUNDATION TRUST)" userId="S::mica.gray@nhs.net::0b44214c-af86-46de-abbe-98d98df229f5" providerId="AD" clId="Web-{47D973BE-B857-6140-E39D-DC38DEF62EAD}" dt="2023-01-27T14:36:54.704" v="268"/>
          <ac:spMkLst>
            <pc:docMk/>
            <pc:sldMk cId="1254091993" sldId="268"/>
            <ac:spMk id="43" creationId="{370F1B40-051B-8759-90C8-5916155C12D7}"/>
          </ac:spMkLst>
        </pc:spChg>
        <pc:spChg chg="add del">
          <ac:chgData name="GRAY, Mica (BIRMINGHAM WOMEN'S AND CHILDREN'S NHS FOUNDATION TRUST)" userId="S::mica.gray@nhs.net::0b44214c-af86-46de-abbe-98d98df229f5" providerId="AD" clId="Web-{47D973BE-B857-6140-E39D-DC38DEF62EAD}" dt="2023-01-27T14:36:01.562" v="262"/>
          <ac:spMkLst>
            <pc:docMk/>
            <pc:sldMk cId="1254091993" sldId="268"/>
            <ac:spMk id="44" creationId="{C0656E35-0EED-8D5F-159D-7CCCD4A79FC4}"/>
          </ac:spMkLst>
        </pc:spChg>
        <pc:spChg chg="add del mod">
          <ac:chgData name="GRAY, Mica (BIRMINGHAM WOMEN'S AND CHILDREN'S NHS FOUNDATION TRUST)" userId="S::mica.gray@nhs.net::0b44214c-af86-46de-abbe-98d98df229f5" providerId="AD" clId="Web-{47D973BE-B857-6140-E39D-DC38DEF62EAD}" dt="2023-01-27T14:37:48.643" v="283"/>
          <ac:spMkLst>
            <pc:docMk/>
            <pc:sldMk cId="1254091993" sldId="268"/>
            <ac:spMk id="45" creationId="{94FC5014-7B24-D7B4-FD44-C3D7950223CF}"/>
          </ac:spMkLst>
        </pc:spChg>
        <pc:spChg chg="add del mod">
          <ac:chgData name="GRAY, Mica (BIRMINGHAM WOMEN'S AND CHILDREN'S NHS FOUNDATION TRUST)" userId="S::mica.gray@nhs.net::0b44214c-af86-46de-abbe-98d98df229f5" providerId="AD" clId="Web-{47D973BE-B857-6140-E39D-DC38DEF62EAD}" dt="2023-01-27T14:41:18.226" v="305"/>
          <ac:spMkLst>
            <pc:docMk/>
            <pc:sldMk cId="1254091993" sldId="268"/>
            <ac:spMk id="48" creationId="{78007A97-2547-ECFD-4F06-F3FBB52AB324}"/>
          </ac:spMkLst>
        </pc:spChg>
        <pc:spChg chg="del mod">
          <ac:chgData name="GRAY, Mica (BIRMINGHAM WOMEN'S AND CHILDREN'S NHS FOUNDATION TRUST)" userId="S::mica.gray@nhs.net::0b44214c-af86-46de-abbe-98d98df229f5" providerId="AD" clId="Web-{47D973BE-B857-6140-E39D-DC38DEF62EAD}" dt="2023-01-27T14:32:53.995" v="230"/>
          <ac:spMkLst>
            <pc:docMk/>
            <pc:sldMk cId="1254091993" sldId="268"/>
            <ac:spMk id="59" creationId="{C9519F9B-8868-46BA-B5B8-2DB0B3E293E9}"/>
          </ac:spMkLst>
        </pc:sp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0:42.402" v="9"/>
          <ac:inkMkLst>
            <pc:docMk/>
            <pc:sldMk cId="1254091993" sldId="268"/>
            <ac:inkMk id="2" creationId="{B552C41D-9F47-37CC-C01F-BC0E695C7C7C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0:40.230" v="8"/>
          <ac:inkMkLst>
            <pc:docMk/>
            <pc:sldMk cId="1254091993" sldId="268"/>
            <ac:inkMk id="3" creationId="{099B5BE7-88A8-2CDF-43B6-C066E295DFFC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0:38.058" v="7"/>
          <ac:inkMkLst>
            <pc:docMk/>
            <pc:sldMk cId="1254091993" sldId="268"/>
            <ac:inkMk id="4" creationId="{76BB8F0C-9A84-BB1F-87B3-DEC252A23095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28.856" v="29"/>
          <ac:inkMkLst>
            <pc:docMk/>
            <pc:sldMk cId="1254091993" sldId="268"/>
            <ac:inkMk id="5" creationId="{92240640-E127-4D42-FEA5-57C2A417A891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01.231" v="13"/>
          <ac:inkMkLst>
            <pc:docMk/>
            <pc:sldMk cId="1254091993" sldId="268"/>
            <ac:inkMk id="7" creationId="{5A3B1E45-811E-0F74-FC9F-63B42A40EA75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13.450" v="23"/>
          <ac:inkMkLst>
            <pc:docMk/>
            <pc:sldMk cId="1254091993" sldId="268"/>
            <ac:inkMk id="8" creationId="{68133491-6FFC-50A4-74A6-8EAB60C75630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11.278" v="22"/>
          <ac:inkMkLst>
            <pc:docMk/>
            <pc:sldMk cId="1254091993" sldId="268"/>
            <ac:inkMk id="9" creationId="{7683F9DE-7214-6E91-9DCF-3DA43A4380D7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10.997" v="21"/>
          <ac:inkMkLst>
            <pc:docMk/>
            <pc:sldMk cId="1254091993" sldId="268"/>
            <ac:inkMk id="11" creationId="{FDC8C30A-896E-CB05-F53B-A2C5E8B4131E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10.997" v="20"/>
          <ac:inkMkLst>
            <pc:docMk/>
            <pc:sldMk cId="1254091993" sldId="268"/>
            <ac:inkMk id="12" creationId="{42C38CE8-EC03-5415-B6AF-5E7BD0926DA7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08.747" v="19"/>
          <ac:inkMkLst>
            <pc:docMk/>
            <pc:sldMk cId="1254091993" sldId="268"/>
            <ac:inkMk id="13" creationId="{3D4191A6-4365-F4F6-DDFF-706A63B84F33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27.747" v="26"/>
          <ac:inkMkLst>
            <pc:docMk/>
            <pc:sldMk cId="1254091993" sldId="268"/>
            <ac:inkMk id="15" creationId="{0BAF8711-E43D-8A68-24C1-DFE3298AA67A}"/>
          </ac:inkMkLst>
        </pc:inkChg>
        <pc:inkChg chg="add">
          <ac:chgData name="GRAY, Mica (BIRMINGHAM WOMEN'S AND CHILDREN'S NHS FOUNDATION TRUST)" userId="S::mica.gray@nhs.net::0b44214c-af86-46de-abbe-98d98df229f5" providerId="AD" clId="Web-{47D973BE-B857-6140-E39D-DC38DEF62EAD}" dt="2023-01-27T14:11:31.419" v="30"/>
          <ac:inkMkLst>
            <pc:docMk/>
            <pc:sldMk cId="1254091993" sldId="268"/>
            <ac:inkMk id="16" creationId="{34392EC5-1CB5-FA21-B91B-81689C5A2553}"/>
          </ac:inkMkLst>
        </pc:inkChg>
        <pc:inkChg chg="add">
          <ac:chgData name="GRAY, Mica (BIRMINGHAM WOMEN'S AND CHILDREN'S NHS FOUNDATION TRUST)" userId="S::mica.gray@nhs.net::0b44214c-af86-46de-abbe-98d98df229f5" providerId="AD" clId="Web-{47D973BE-B857-6140-E39D-DC38DEF62EAD}" dt="2023-01-27T14:11:32.325" v="31"/>
          <ac:inkMkLst>
            <pc:docMk/>
            <pc:sldMk cId="1254091993" sldId="268"/>
            <ac:inkMk id="18" creationId="{10AAC94E-3995-6BD1-CF6A-5FF5F9AD9AC8}"/>
          </ac:inkMkLst>
        </pc:inkChg>
        <pc:inkChg chg="add">
          <ac:chgData name="GRAY, Mica (BIRMINGHAM WOMEN'S AND CHILDREN'S NHS FOUNDATION TRUST)" userId="S::mica.gray@nhs.net::0b44214c-af86-46de-abbe-98d98df229f5" providerId="AD" clId="Web-{47D973BE-B857-6140-E39D-DC38DEF62EAD}" dt="2023-01-27T14:11:33.575" v="32"/>
          <ac:inkMkLst>
            <pc:docMk/>
            <pc:sldMk cId="1254091993" sldId="268"/>
            <ac:inkMk id="19" creationId="{CB7E9F09-AC9A-0400-2FCC-4B826FD47D54}"/>
          </ac:inkMkLst>
        </pc:inkChg>
        <pc:inkChg chg="add">
          <ac:chgData name="GRAY, Mica (BIRMINGHAM WOMEN'S AND CHILDREN'S NHS FOUNDATION TRUST)" userId="S::mica.gray@nhs.net::0b44214c-af86-46de-abbe-98d98df229f5" providerId="AD" clId="Web-{47D973BE-B857-6140-E39D-DC38DEF62EAD}" dt="2023-01-27T14:11:34.497" v="33"/>
          <ac:inkMkLst>
            <pc:docMk/>
            <pc:sldMk cId="1254091993" sldId="268"/>
            <ac:inkMk id="20" creationId="{11860629-D391-40A0-0967-875099668A23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9.701" v="49"/>
          <ac:inkMkLst>
            <pc:docMk/>
            <pc:sldMk cId="1254091993" sldId="268"/>
            <ac:inkMk id="22" creationId="{C2224B9C-449E-2059-9AB3-91B6E948F28C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7.419" v="48"/>
          <ac:inkMkLst>
            <pc:docMk/>
            <pc:sldMk cId="1254091993" sldId="268"/>
            <ac:inkMk id="23" creationId="{46E7574A-006C-71E8-C24B-793FF5FA9324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5.279" v="47"/>
          <ac:inkMkLst>
            <pc:docMk/>
            <pc:sldMk cId="1254091993" sldId="268"/>
            <ac:inkMk id="24" creationId="{FBD9323B-EE5D-A79D-02EB-4C3BBD89F853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5.279" v="46"/>
          <ac:inkMkLst>
            <pc:docMk/>
            <pc:sldMk cId="1254091993" sldId="268"/>
            <ac:inkMk id="25" creationId="{37248EC9-DD76-80BE-7916-95C1E51F2531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3.122" v="45"/>
          <ac:inkMkLst>
            <pc:docMk/>
            <pc:sldMk cId="1254091993" sldId="268"/>
            <ac:inkMk id="26" creationId="{8E1F52CE-D123-C0C5-2CAB-95345CAE9390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2.747" v="44"/>
          <ac:inkMkLst>
            <pc:docMk/>
            <pc:sldMk cId="1254091993" sldId="268"/>
            <ac:inkMk id="27" creationId="{E9A8D9F1-240C-8BD5-7037-FEFAAEC22E63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2.747" v="43"/>
          <ac:inkMkLst>
            <pc:docMk/>
            <pc:sldMk cId="1254091993" sldId="268"/>
            <ac:inkMk id="28" creationId="{11E04561-9B7D-1955-625D-309BD4F7FBDE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42.747" v="42"/>
          <ac:inkMkLst>
            <pc:docMk/>
            <pc:sldMk cId="1254091993" sldId="268"/>
            <ac:inkMk id="29" creationId="{39F2E605-EB26-9AC9-BD92-55DD959E0DDB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1:55.216" v="51"/>
          <ac:inkMkLst>
            <pc:docMk/>
            <pc:sldMk cId="1254091993" sldId="268"/>
            <ac:inkMk id="30" creationId="{7E620DE5-AEA4-7EE5-F67C-9800EC6FE4E6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6:30.973" v="92"/>
          <ac:inkMkLst>
            <pc:docMk/>
            <pc:sldMk cId="1254091993" sldId="268"/>
            <ac:inkMk id="37" creationId="{1CB1DEBD-679C-3069-5832-A10B2A0BFC0B}"/>
          </ac:inkMkLst>
        </pc:inkChg>
        <pc:inkChg chg="add del">
          <ac:chgData name="GRAY, Mica (BIRMINGHAM WOMEN'S AND CHILDREN'S NHS FOUNDATION TRUST)" userId="S::mica.gray@nhs.net::0b44214c-af86-46de-abbe-98d98df229f5" providerId="AD" clId="Web-{47D973BE-B857-6140-E39D-DC38DEF62EAD}" dt="2023-01-27T14:16:28.691" v="91"/>
          <ac:inkMkLst>
            <pc:docMk/>
            <pc:sldMk cId="1254091993" sldId="268"/>
            <ac:inkMk id="38" creationId="{2F244194-2671-EED6-0023-A6907A4E0404}"/>
          </ac:inkMkLst>
        </pc:inkChg>
        <pc:cxnChg chg="add del">
          <ac:chgData name="GRAY, Mica (BIRMINGHAM WOMEN'S AND CHILDREN'S NHS FOUNDATION TRUST)" userId="S::mica.gray@nhs.net::0b44214c-af86-46de-abbe-98d98df229f5" providerId="AD" clId="Web-{47D973BE-B857-6140-E39D-DC38DEF62EAD}" dt="2023-01-27T14:11:28.513" v="28"/>
          <ac:cxnSpMkLst>
            <pc:docMk/>
            <pc:sldMk cId="1254091993" sldId="268"/>
            <ac:cxnSpMk id="6" creationId="{4281FC02-2EE4-5DF0-A646-3976E9BF3F0E}"/>
          </ac:cxnSpMkLst>
        </pc:cxnChg>
        <pc:cxnChg chg="mod">
          <ac:chgData name="GRAY, Mica (BIRMINGHAM WOMEN'S AND CHILDREN'S NHS FOUNDATION TRUST)" userId="S::mica.gray@nhs.net::0b44214c-af86-46de-abbe-98d98df229f5" providerId="AD" clId="Web-{47D973BE-B857-6140-E39D-DC38DEF62EAD}" dt="2023-01-27T14:33:00.496" v="232" actId="14100"/>
          <ac:cxnSpMkLst>
            <pc:docMk/>
            <pc:sldMk cId="1254091993" sldId="268"/>
            <ac:cxnSpMk id="10" creationId="{6E413AE4-1465-4EE9-8287-31F2B446B39E}"/>
          </ac:cxnSpMkLst>
        </pc:cxnChg>
        <pc:cxnChg chg="add del">
          <ac:chgData name="GRAY, Mica (BIRMINGHAM WOMEN'S AND CHILDREN'S NHS FOUNDATION TRUST)" userId="S::mica.gray@nhs.net::0b44214c-af86-46de-abbe-98d98df229f5" providerId="AD" clId="Web-{47D973BE-B857-6140-E39D-DC38DEF62EAD}" dt="2023-01-27T14:11:28.153" v="27"/>
          <ac:cxnSpMkLst>
            <pc:docMk/>
            <pc:sldMk cId="1254091993" sldId="268"/>
            <ac:cxnSpMk id="14" creationId="{76AFCFAD-0B77-0957-35A5-75CA384ABE39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12:36.967" v="61"/>
          <ac:cxnSpMkLst>
            <pc:docMk/>
            <pc:sldMk cId="1254091993" sldId="268"/>
            <ac:cxnSpMk id="31" creationId="{75CC2C7F-BCC4-51DE-BCFB-9EAAED4A4574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13:01.093" v="65"/>
          <ac:cxnSpMkLst>
            <pc:docMk/>
            <pc:sldMk cId="1254091993" sldId="268"/>
            <ac:cxnSpMk id="32" creationId="{9A74C97E-15A6-AC84-9EE2-D7CF9CBD6A0A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13:23.359" v="69"/>
          <ac:cxnSpMkLst>
            <pc:docMk/>
            <pc:sldMk cId="1254091993" sldId="268"/>
            <ac:cxnSpMk id="33" creationId="{BCE2A649-025A-D17E-DBEB-57A79E32E414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13:46.266" v="73"/>
          <ac:cxnSpMkLst>
            <pc:docMk/>
            <pc:sldMk cId="1254091993" sldId="268"/>
            <ac:cxnSpMk id="34" creationId="{B1E7F3A6-6696-48AE-5CBC-3F6E5ACE0B93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14:11.563" v="78"/>
          <ac:cxnSpMkLst>
            <pc:docMk/>
            <pc:sldMk cId="1254091993" sldId="268"/>
            <ac:cxnSpMk id="35" creationId="{77729B8D-42CA-A38E-C4EF-1661B8A62AB7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15:43.018" v="88"/>
          <ac:cxnSpMkLst>
            <pc:docMk/>
            <pc:sldMk cId="1254091993" sldId="268"/>
            <ac:cxnSpMk id="36" creationId="{4AB30E52-D7C8-6745-8EDD-D7B2FE940F70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18:09.069" v="107"/>
          <ac:cxnSpMkLst>
            <pc:docMk/>
            <pc:sldMk cId="1254091993" sldId="268"/>
            <ac:cxnSpMk id="40" creationId="{F782887C-8795-6FE7-8B1B-FC64A854BE1C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33:54.059" v="241"/>
          <ac:cxnSpMkLst>
            <pc:docMk/>
            <pc:sldMk cId="1254091993" sldId="268"/>
            <ac:cxnSpMk id="41" creationId="{45C907E7-4EA7-C67B-CEB7-BA4B05BC2838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39:06.973" v="291"/>
          <ac:cxnSpMkLst>
            <pc:docMk/>
            <pc:sldMk cId="1254091993" sldId="268"/>
            <ac:cxnSpMk id="46" creationId="{8EC8356F-FD9F-A373-33B3-4E0E9D96482C}"/>
          </ac:cxnSpMkLst>
        </pc:cxnChg>
        <pc:cxnChg chg="add del mod">
          <ac:chgData name="GRAY, Mica (BIRMINGHAM WOMEN'S AND CHILDREN'S NHS FOUNDATION TRUST)" userId="S::mica.gray@nhs.net::0b44214c-af86-46de-abbe-98d98df229f5" providerId="AD" clId="Web-{47D973BE-B857-6140-E39D-DC38DEF62EAD}" dt="2023-01-27T14:41:24.335" v="311"/>
          <ac:cxnSpMkLst>
            <pc:docMk/>
            <pc:sldMk cId="1254091993" sldId="268"/>
            <ac:cxnSpMk id="47" creationId="{A0873207-C645-C572-7D80-59DE8F1C4F2E}"/>
          </ac:cxnSpMkLst>
        </pc:cxnChg>
        <pc:cxnChg chg="del mod">
          <ac:chgData name="GRAY, Mica (BIRMINGHAM WOMEN'S AND CHILDREN'S NHS FOUNDATION TRUST)" userId="S::mica.gray@nhs.net::0b44214c-af86-46de-abbe-98d98df229f5" providerId="AD" clId="Web-{47D973BE-B857-6140-E39D-DC38DEF62EAD}" dt="2023-01-27T14:41:25.414" v="312"/>
          <ac:cxnSpMkLst>
            <pc:docMk/>
            <pc:sldMk cId="1254091993" sldId="268"/>
            <ac:cxnSpMk id="56" creationId="{614DAF51-BD76-4BEA-BA65-5AE8A0E2F511}"/>
          </ac:cxnSpMkLst>
        </pc:cxnChg>
      </pc:sldChg>
    </pc:docChg>
  </pc:docChgLst>
  <pc:docChgLst>
    <pc:chgData name="KANE, Julie (BIRMINGHAM WOMEN'S AND CHILDREN'S NHS FOUNDATION TRUST)" userId="S::julie.kane3@nhs.net::94aec9ab-0c84-47fc-8199-1c574159fc06" providerId="AD" clId="Web-{CA45980D-2FC4-09A9-148B-77FC22852E56}"/>
    <pc:docChg chg="modSld sldOrd">
      <pc:chgData name="KANE, Julie (BIRMINGHAM WOMEN'S AND CHILDREN'S NHS FOUNDATION TRUST)" userId="S::julie.kane3@nhs.net::94aec9ab-0c84-47fc-8199-1c574159fc06" providerId="AD" clId="Web-{CA45980D-2FC4-09A9-148B-77FC22852E56}" dt="2022-11-29T09:43:10.924" v="54" actId="1076"/>
      <pc:docMkLst>
        <pc:docMk/>
      </pc:docMkLst>
      <pc:sldChg chg="ord">
        <pc:chgData name="KANE, Julie (BIRMINGHAM WOMEN'S AND CHILDREN'S NHS FOUNDATION TRUST)" userId="S::julie.kane3@nhs.net::94aec9ab-0c84-47fc-8199-1c574159fc06" providerId="AD" clId="Web-{CA45980D-2FC4-09A9-148B-77FC22852E56}" dt="2022-11-29T09:40:16.045" v="0"/>
        <pc:sldMkLst>
          <pc:docMk/>
          <pc:sldMk cId="1254091993" sldId="268"/>
        </pc:sldMkLst>
      </pc:sldChg>
      <pc:sldChg chg="modSp">
        <pc:chgData name="KANE, Julie (BIRMINGHAM WOMEN'S AND CHILDREN'S NHS FOUNDATION TRUST)" userId="S::julie.kane3@nhs.net::94aec9ab-0c84-47fc-8199-1c574159fc06" providerId="AD" clId="Web-{CA45980D-2FC4-09A9-148B-77FC22852E56}" dt="2022-11-29T09:43:10.924" v="54" actId="1076"/>
        <pc:sldMkLst>
          <pc:docMk/>
          <pc:sldMk cId="1155499056" sldId="270"/>
        </pc:sldMkLst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07.846" v="53" actId="1076"/>
          <ac:spMkLst>
            <pc:docMk/>
            <pc:sldMk cId="1155499056" sldId="270"/>
            <ac:spMk id="4" creationId="{19C29EED-0542-483A-A9C9-00EB2D9F00A9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10.924" v="54" actId="1076"/>
          <ac:spMkLst>
            <pc:docMk/>
            <pc:sldMk cId="1155499056" sldId="270"/>
            <ac:spMk id="5" creationId="{95F8D06E-EAC4-4D7E-9157-E98108D82132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2:53.955" v="50" actId="1076"/>
          <ac:spMkLst>
            <pc:docMk/>
            <pc:sldMk cId="1155499056" sldId="270"/>
            <ac:spMk id="6" creationId="{2C687471-F711-4AE5-A4F0-48F8BBE42DF6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2:56.940" v="51" actId="1076"/>
          <ac:spMkLst>
            <pc:docMk/>
            <pc:sldMk cId="1155499056" sldId="270"/>
            <ac:spMk id="7" creationId="{14DB3254-D7AB-40C3-83C2-631D2D9544FF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01.487" v="52" actId="1076"/>
          <ac:spMkLst>
            <pc:docMk/>
            <pc:sldMk cId="1155499056" sldId="270"/>
            <ac:spMk id="9" creationId="{5896160D-227D-4099-83AC-D26E813DF544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0A12097A-FEF7-FCA0-ABE5-67186F8DE388}"/>
    <pc:docChg chg="modSld">
      <pc:chgData name="KANE, Julie (BIRMINGHAM WOMEN'S AND CHILDREN'S NHS FOUNDATION TRUST)" userId="S::julie.kane3@nhs.net::94aec9ab-0c84-47fc-8199-1c574159fc06" providerId="AD" clId="Web-{0A12097A-FEF7-FCA0-ABE5-67186F8DE388}" dt="2023-09-11T17:55:17.764" v="6" actId="20577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0A12097A-FEF7-FCA0-ABE5-67186F8DE388}" dt="2023-09-11T17:55:17.764" v="6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0A12097A-FEF7-FCA0-ABE5-67186F8DE388}" dt="2023-09-11T17:55:17.764" v="6" actId="20577"/>
          <ac:spMkLst>
            <pc:docMk/>
            <pc:sldMk cId="384184884" sldId="262"/>
            <ac:spMk id="3" creationId="{DE010552-BDC5-4EFF-B117-623F46335791}"/>
          </ac:spMkLst>
        </pc:spChg>
      </pc:sldChg>
    </pc:docChg>
  </pc:docChgLst>
  <pc:docChgLst>
    <pc:chgData name="KANE, Julie (BIRMINGHAM WOMEN'S AND CHILDREN'S NHS FOUNDATION TRUST)" userId="94aec9ab-0c84-47fc-8199-1c574159fc06" providerId="ADAL" clId="{BD451F85-5FF4-46BD-AB1F-A32F58CD1E17}"/>
    <pc:docChg chg="modSld">
      <pc:chgData name="KANE, Julie (BIRMINGHAM WOMEN'S AND CHILDREN'S NHS FOUNDATION TRUST)" userId="94aec9ab-0c84-47fc-8199-1c574159fc06" providerId="ADAL" clId="{BD451F85-5FF4-46BD-AB1F-A32F58CD1E17}" dt="2023-01-27T15:23:37.220" v="4" actId="1076"/>
      <pc:docMkLst>
        <pc:docMk/>
      </pc:docMkLst>
      <pc:sldChg chg="modSp mod">
        <pc:chgData name="KANE, Julie (BIRMINGHAM WOMEN'S AND CHILDREN'S NHS FOUNDATION TRUST)" userId="94aec9ab-0c84-47fc-8199-1c574159fc06" providerId="ADAL" clId="{BD451F85-5FF4-46BD-AB1F-A32F58CD1E17}" dt="2023-01-27T15:23:37.220" v="4" actId="1076"/>
        <pc:sldMkLst>
          <pc:docMk/>
          <pc:sldMk cId="1210198327" sldId="257"/>
        </pc:sldMkLst>
        <pc:spChg chg="mod">
          <ac:chgData name="KANE, Julie (BIRMINGHAM WOMEN'S AND CHILDREN'S NHS FOUNDATION TRUST)" userId="94aec9ab-0c84-47fc-8199-1c574159fc06" providerId="ADAL" clId="{BD451F85-5FF4-46BD-AB1F-A32F58CD1E17}" dt="2023-01-27T15:23:37.220" v="4" actId="1076"/>
          <ac:spMkLst>
            <pc:docMk/>
            <pc:sldMk cId="1210198327" sldId="257"/>
            <ac:spMk id="23" creationId="{A6C1903E-FDEC-4431-A22E-29E98CD21FB8}"/>
          </ac:spMkLst>
        </pc:spChg>
      </pc:sldChg>
      <pc:sldChg chg="addSp modSp addCm">
        <pc:chgData name="KANE, Julie (BIRMINGHAM WOMEN'S AND CHILDREN'S NHS FOUNDATION TRUST)" userId="94aec9ab-0c84-47fc-8199-1c574159fc06" providerId="ADAL" clId="{BD451F85-5FF4-46BD-AB1F-A32F58CD1E17}" dt="2023-01-25T18:53:53.290" v="3"/>
        <pc:sldMkLst>
          <pc:docMk/>
          <pc:sldMk cId="3610591124" sldId="269"/>
        </pc:sldMkLst>
        <pc:picChg chg="mod">
          <ac:chgData name="KANE, Julie (BIRMINGHAM WOMEN'S AND CHILDREN'S NHS FOUNDATION TRUST)" userId="94aec9ab-0c84-47fc-8199-1c574159fc06" providerId="ADAL" clId="{BD451F85-5FF4-46BD-AB1F-A32F58CD1E17}" dt="2023-01-25T18:52:59.634" v="2" actId="1076"/>
          <ac:picMkLst>
            <pc:docMk/>
            <pc:sldMk cId="3610591124" sldId="269"/>
            <ac:picMk id="6" creationId="{4C2FF935-0A78-4DCE-94F7-1CD24EDC565E}"/>
          </ac:picMkLst>
        </pc:picChg>
        <pc:picChg chg="add mod">
          <ac:chgData name="KANE, Julie (BIRMINGHAM WOMEN'S AND CHILDREN'S NHS FOUNDATION TRUST)" userId="94aec9ab-0c84-47fc-8199-1c574159fc06" providerId="ADAL" clId="{BD451F85-5FF4-46BD-AB1F-A32F58CD1E17}" dt="2023-01-25T18:52:59.634" v="2" actId="1076"/>
          <ac:picMkLst>
            <pc:docMk/>
            <pc:sldMk cId="3610591124" sldId="269"/>
            <ac:picMk id="1026" creationId="{26F3A9F9-549F-4D8F-A4BC-6E636CE45D11}"/>
          </ac:picMkLst>
        </pc:picChg>
      </pc:sldChg>
    </pc:docChg>
  </pc:docChgLst>
  <pc:docChgLst>
    <pc:chgData name="KANE, Julie (BIRMINGHAM WOMEN'S AND CHILDREN'S NHS FOUNDATION TRUST)" userId="S::julie.kane3@nhs.net::94aec9ab-0c84-47fc-8199-1c574159fc06" providerId="AD" clId="Web-{2929C83D-AA05-F5F5-CF80-40741BDF082B}"/>
    <pc:docChg chg="modSld sldOrd">
      <p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  <pc:sldMkLst>
          <pc:docMk/>
          <pc:sldMk cId="1736007284" sldId="260"/>
        </pc:sldMkLst>
        <pc:spChg chg="mod">
          <a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    <ac:spMkLst>
            <pc:docMk/>
            <pc:sldMk cId="1736007284" sldId="260"/>
            <ac:spMk id="3" creationId="{DE010552-BDC5-4EFF-B117-623F46335791}"/>
          </ac:spMkLst>
        </pc:spChg>
      </pc:sldChg>
      <pc:sldChg chg="modSp ord">
        <pc:chgData name="KANE, Julie (BIRMINGHAM WOMEN'S AND CHILDREN'S NHS FOUNDATION TRUST)" userId="S::julie.kane3@nhs.net::94aec9ab-0c84-47fc-8199-1c574159fc06" providerId="AD" clId="Web-{2929C83D-AA05-F5F5-CF80-40741BDF082B}" dt="2022-11-24T14:56:56.996" v="10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2929C83D-AA05-F5F5-CF80-40741BDF082B}" dt="2022-11-24T14:56:56.996" v="10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ord">
        <pc:chgData name="KANE, Julie (BIRMINGHAM WOMEN'S AND CHILDREN'S NHS FOUNDATION TRUST)" userId="S::julie.kane3@nhs.net::94aec9ab-0c84-47fc-8199-1c574159fc06" providerId="AD" clId="Web-{2929C83D-AA05-F5F5-CF80-40741BDF082B}" dt="2022-11-24T14:56:08.166" v="0"/>
        <pc:sldMkLst>
          <pc:docMk/>
          <pc:sldMk cId="3749804075" sldId="265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AB0603DC-2308-71FC-1BF4-7A7F89509A77}"/>
    <pc:docChg chg="addSld modSld">
      <p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<pc:docMkLst>
        <pc:docMk/>
      </pc:docMkLst>
      <pc:sldChg chg="addSp delSp modSp">
        <p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  <pc:sldMkLst>
          <pc:docMk/>
          <pc:sldMk cId="1210198327" sldId="257"/>
        </pc:sldMkLst>
        <pc:spChg chg="add mod">
          <ac:chgData name="KANE, Julie (BIRMINGHAM WOMEN'S AND CHILDREN'S NHS FOUNDATION TRUST)" userId="S::julie.kane3@nhs.net::94aec9ab-0c84-47fc-8199-1c574159fc06" providerId="AD" clId="Web-{AB0603DC-2308-71FC-1BF4-7A7F89509A77}" dt="2022-11-25T16:00:59.405" v="11"/>
          <ac:spMkLst>
            <pc:docMk/>
            <pc:sldMk cId="1210198327" sldId="257"/>
            <ac:spMk id="3" creationId="{D534F399-BE95-EBCB-F81C-3C6109B6C8AC}"/>
          </ac:spMkLst>
        </pc:spChg>
        <pc:spChg chg="mod">
          <a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    <ac:spMkLst>
            <pc:docMk/>
            <pc:sldMk cId="1210198327" sldId="257"/>
            <ac:spMk id="5" creationId="{01321C34-EC74-075B-9CD8-F03468337E14}"/>
          </ac:spMkLst>
        </pc:spChg>
        <pc:picChg chg="del">
          <ac:chgData name="KANE, Julie (BIRMINGHAM WOMEN'S AND CHILDREN'S NHS FOUNDATION TRUST)" userId="S::julie.kane3@nhs.net::94aec9ab-0c84-47fc-8199-1c574159fc06" providerId="AD" clId="Web-{AB0603DC-2308-71FC-1BF4-7A7F89509A77}" dt="2022-11-25T16:00:59.405" v="11"/>
          <ac:picMkLst>
            <pc:docMk/>
            <pc:sldMk cId="1210198327" sldId="257"/>
            <ac:picMk id="4" creationId="{B0F69529-293F-889D-5C2E-96F182B1DF2B}"/>
          </ac:picMkLst>
        </pc:picChg>
      </pc:sldChg>
      <pc:sldChg chg="add replId">
        <pc:chgData name="KANE, Julie (BIRMINGHAM WOMEN'S AND CHILDREN'S NHS FOUNDATION TRUST)" userId="S::julie.kane3@nhs.net::94aec9ab-0c84-47fc-8199-1c574159fc06" providerId="AD" clId="Web-{AB0603DC-2308-71FC-1BF4-7A7F89509A77}" dt="2022-11-25T16:00:49.561" v="8"/>
        <pc:sldMkLst>
          <pc:docMk/>
          <pc:sldMk cId="3610591124" sldId="269"/>
        </pc:sldMkLst>
      </pc:sldChg>
    </pc:docChg>
  </pc:docChgLst>
  <pc:docChgLst>
    <pc:chgData name="KANE, Julie (BIRMINGHAM WOMEN'S AND CHILDREN'S NHS FOUNDATION TRUST)" userId="94aec9ab-0c84-47fc-8199-1c574159fc06" providerId="ADAL" clId="{E0EF97AB-B622-4437-8D28-1A12F52F81B2}"/>
    <pc:docChg chg="undo custSel modSld modMainMaster">
      <pc:chgData name="KANE, Julie (BIRMINGHAM WOMEN'S AND CHILDREN'S NHS FOUNDATION TRUST)" userId="94aec9ab-0c84-47fc-8199-1c574159fc06" providerId="ADAL" clId="{E0EF97AB-B622-4437-8D28-1A12F52F81B2}" dt="2023-01-20T20:14:47.488" v="1090" actId="14100"/>
      <pc:docMkLst>
        <pc:docMk/>
      </pc:docMkLst>
      <pc:sldChg chg="addSp delSp modSp mod">
        <pc:chgData name="KANE, Julie (BIRMINGHAM WOMEN'S AND CHILDREN'S NHS FOUNDATION TRUST)" userId="94aec9ab-0c84-47fc-8199-1c574159fc06" providerId="ADAL" clId="{E0EF97AB-B622-4437-8D28-1A12F52F81B2}" dt="2023-01-20T11:39:30.809" v="573" actId="1076"/>
        <pc:sldMkLst>
          <pc:docMk/>
          <pc:sldMk cId="1210198327" sldId="257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1:19:37.496" v="144" actId="6549"/>
          <ac:spMkLst>
            <pc:docMk/>
            <pc:sldMk cId="1210198327" sldId="257"/>
            <ac:spMk id="5" creationId="{01321C34-EC74-075B-9CD8-F03468337E14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1:38:58.386" v="571" actId="1076"/>
          <ac:spMkLst>
            <pc:docMk/>
            <pc:sldMk cId="1210198327" sldId="257"/>
            <ac:spMk id="6" creationId="{98EF8DC6-2EE8-4375-BCF7-22F9C13DAF27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7" creationId="{26EB28D3-04C3-4413-BB90-24D3537F7159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8" creationId="{17E9FA39-D497-4B28-9A99-8257744D2181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9" creationId="{FC7BF96C-EAC8-432F-83D7-6AACEF3437FB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0" creationId="{55039FCE-DE39-4FE1-982F-3E9959A1536C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2" creationId="{D770C312-3482-48EA-8C4D-DE1DAB3701E0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7" creationId="{137BC1C7-5685-461C-A328-8C2106B127AB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8" creationId="{BEFD38EB-747D-49BB-B72A-487B4839C1E5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9" creationId="{E7AF2CAA-2581-462A-AD0F-AF638022A01E}"/>
          </ac:spMkLst>
        </pc:spChg>
        <pc:grpChg chg="add del mod">
          <ac:chgData name="KANE, Julie (BIRMINGHAM WOMEN'S AND CHILDREN'S NHS FOUNDATION TRUST)" userId="94aec9ab-0c84-47fc-8199-1c574159fc06" providerId="ADAL" clId="{E0EF97AB-B622-4437-8D28-1A12F52F81B2}" dt="2023-01-20T11:20:20.449" v="150" actId="165"/>
          <ac:grpSpMkLst>
            <pc:docMk/>
            <pc:sldMk cId="1210198327" sldId="257"/>
            <ac:grpSpMk id="11" creationId="{295B13D5-2446-459D-B809-22A376764199}"/>
          </ac:grpSpMkLst>
        </pc:grpChg>
        <pc:gr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grpSpMkLst>
            <pc:docMk/>
            <pc:sldMk cId="1210198327" sldId="257"/>
            <ac:grpSpMk id="13" creationId="{CEBE33CF-B1CD-477F-9521-7948CDA61D32}"/>
          </ac:grpSpMkLst>
        </pc:grpChg>
        <pc:picChg chg="add del mod modCrop">
          <ac:chgData name="KANE, Julie (BIRMINGHAM WOMEN'S AND CHILDREN'S NHS FOUNDATION TRUST)" userId="94aec9ab-0c84-47fc-8199-1c574159fc06" providerId="ADAL" clId="{E0EF97AB-B622-4437-8D28-1A12F52F81B2}" dt="2023-01-20T11:11:25.209" v="14" actId="478"/>
          <ac:picMkLst>
            <pc:docMk/>
            <pc:sldMk cId="1210198327" sldId="257"/>
            <ac:picMk id="3" creationId="{12A75B53-C2A5-4423-9358-7CCC23FD91C9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4" creationId="{DA5FC214-C806-496D-B91B-69AB5120B96F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26" creationId="{395D73E8-6ED9-4B82-B1DB-560F8145309C}"/>
          </ac:picMkLst>
        </pc:picChg>
        <pc:picChg chg="del">
          <ac:chgData name="KANE, Julie (BIRMINGHAM WOMEN'S AND CHILDREN'S NHS FOUNDATION TRUST)" userId="94aec9ab-0c84-47fc-8199-1c574159fc06" providerId="ADAL" clId="{E0EF97AB-B622-4437-8D28-1A12F52F81B2}" dt="2023-01-20T11:07:08.911" v="0" actId="478"/>
          <ac:picMkLst>
            <pc:docMk/>
            <pc:sldMk cId="1210198327" sldId="257"/>
            <ac:picMk id="1028" creationId="{BCED7E35-54A2-4148-AC3C-1E9A0C228324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30" creationId="{B305429A-D92D-4337-BAA5-E750DEA9ABE7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32" creationId="{71D178D5-EEFC-4B82-9806-4C801FB51F20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50:44.677" v="975" actId="255"/>
        <pc:sldMkLst>
          <pc:docMk/>
          <pc:sldMk cId="781303142" sldId="258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0:44.677" v="975" actId="255"/>
          <ac:spMkLst>
            <pc:docMk/>
            <pc:sldMk cId="781303142" sldId="258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3:08.674" v="994" actId="1076"/>
        <pc:sldMkLst>
          <pc:docMk/>
          <pc:sldMk cId="4041234519" sldId="259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1:09.755" v="980" actId="1076"/>
          <ac:spMkLst>
            <pc:docMk/>
            <pc:sldMk cId="4041234519" sldId="259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3:08.674" v="994" actId="1076"/>
          <ac:spMkLst>
            <pc:docMk/>
            <pc:sldMk cId="4041234519" sldId="259"/>
            <ac:spMk id="3" creationId="{EB75DC45-C8F6-40C8-B3CD-F30BCDEAE288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6:59.671" v="937" actId="255"/>
        <pc:sldMkLst>
          <pc:docMk/>
          <pc:sldMk cId="1736007284" sldId="260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6:59.671" v="937" actId="255"/>
          <ac:spMkLst>
            <pc:docMk/>
            <pc:sldMk cId="1736007284" sldId="260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2:59.125" v="992" actId="1076"/>
        <pc:sldMkLst>
          <pc:docMk/>
          <pc:sldMk cId="508889044" sldId="261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2:03.660" v="988" actId="1076"/>
          <ac:spMkLst>
            <pc:docMk/>
            <pc:sldMk cId="508889044" sldId="261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2:59.125" v="992" actId="1076"/>
          <ac:spMkLst>
            <pc:docMk/>
            <pc:sldMk cId="508889044" sldId="261"/>
            <ac:spMk id="3" creationId="{A999893A-DBEF-4A85-8AAD-4E352F27FB6A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1:58:29.933" v="623" actId="255"/>
        <pc:sldMkLst>
          <pc:docMk/>
          <pc:sldMk cId="384184884" sldId="262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1:58:29.933" v="623" actId="255"/>
          <ac:spMkLst>
            <pc:docMk/>
            <pc:sldMk cId="384184884" sldId="262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3:04.306" v="993" actId="1076"/>
        <pc:sldMkLst>
          <pc:docMk/>
          <pc:sldMk cId="1368250907" sldId="263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0:34.081" v="974" actId="1076"/>
          <ac:spMkLst>
            <pc:docMk/>
            <pc:sldMk cId="1368250907" sldId="263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3:04.306" v="993" actId="1076"/>
          <ac:spMkLst>
            <pc:docMk/>
            <pc:sldMk cId="1368250907" sldId="263"/>
            <ac:spMk id="3" creationId="{5760A1E4-9744-443C-A405-5D7F42298C98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9:53.281" v="963" actId="255"/>
        <pc:sldMkLst>
          <pc:docMk/>
          <pc:sldMk cId="755173485" sldId="264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9:53.281" v="963" actId="255"/>
          <ac:spMkLst>
            <pc:docMk/>
            <pc:sldMk cId="755173485" sldId="264"/>
            <ac:spMk id="3" creationId="{DE010552-BDC5-4EFF-B117-623F46335791}"/>
          </ac:spMkLst>
        </pc:spChg>
      </pc:sldChg>
      <pc:sldChg chg="addSp delSp modSp mod">
        <pc:chgData name="KANE, Julie (BIRMINGHAM WOMEN'S AND CHILDREN'S NHS FOUNDATION TRUST)" userId="94aec9ab-0c84-47fc-8199-1c574159fc06" providerId="ADAL" clId="{E0EF97AB-B622-4437-8D28-1A12F52F81B2}" dt="2023-01-20T19:52:53.949" v="991" actId="1076"/>
        <pc:sldMkLst>
          <pc:docMk/>
          <pc:sldMk cId="3749804075" sldId="265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8:33.815" v="951" actId="1076"/>
          <ac:spMkLst>
            <pc:docMk/>
            <pc:sldMk cId="3749804075" sldId="265"/>
            <ac:spMk id="2" creationId="{5B3C44D7-D7C5-4B59-8F3B-A7B2C0FD5BB6}"/>
          </ac:spMkLst>
        </pc:spChg>
        <pc:spChg chg="add del mod">
          <ac:chgData name="KANE, Julie (BIRMINGHAM WOMEN'S AND CHILDREN'S NHS FOUNDATION TRUST)" userId="94aec9ab-0c84-47fc-8199-1c574159fc06" providerId="ADAL" clId="{E0EF97AB-B622-4437-8D28-1A12F52F81B2}" dt="2023-01-20T11:59:04.852" v="628"/>
          <ac:spMkLst>
            <pc:docMk/>
            <pc:sldMk cId="3749804075" sldId="265"/>
            <ac:spMk id="3" creationId="{A9C24204-C750-4F5E-B838-A0D1DBEA566C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2:53.949" v="991" actId="1076"/>
          <ac:spMkLst>
            <pc:docMk/>
            <pc:sldMk cId="3749804075" sldId="265"/>
            <ac:spMk id="4" creationId="{DC6A1261-9966-41F1-AD5C-1BEC3722575B}"/>
          </ac:spMkLst>
        </pc:spChg>
      </pc:sldChg>
      <pc:sldChg chg="delSp modSp mod">
        <pc:chgData name="KANE, Julie (BIRMINGHAM WOMEN'S AND CHILDREN'S NHS FOUNDATION TRUST)" userId="94aec9ab-0c84-47fc-8199-1c574159fc06" providerId="ADAL" clId="{E0EF97AB-B622-4437-8D28-1A12F52F81B2}" dt="2023-01-20T20:00:12.231" v="1077" actId="27636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8:15.089" v="1044" actId="1076"/>
          <ac:spMkLst>
            <pc:docMk/>
            <pc:sldMk cId="163211911" sldId="266"/>
            <ac:spMk id="2" creationId="{77319802-59C8-4FE8-9603-D3F0E6AFD58A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20:00:12.231" v="1077" actId="27636"/>
          <ac:spMkLst>
            <pc:docMk/>
            <pc:sldMk cId="163211911" sldId="266"/>
            <ac:spMk id="3" creationId="{B6BFB052-857F-4265-BEBC-550697B18AA4}"/>
          </ac:spMkLst>
        </pc:spChg>
        <pc:spChg chg="del mod">
          <ac:chgData name="KANE, Julie (BIRMINGHAM WOMEN'S AND CHILDREN'S NHS FOUNDATION TRUST)" userId="94aec9ab-0c84-47fc-8199-1c574159fc06" providerId="ADAL" clId="{E0EF97AB-B622-4437-8D28-1A12F52F81B2}" dt="2023-01-20T19:59:58.095" v="1074" actId="478"/>
          <ac:spMkLst>
            <pc:docMk/>
            <pc:sldMk cId="163211911" sldId="266"/>
            <ac:spMk id="6" creationId="{2177DB0A-A77C-4E45-908E-AC7742CBB109}"/>
          </ac:spMkLst>
        </pc:spChg>
        <pc:picChg chg="mod">
          <ac:chgData name="KANE, Julie (BIRMINGHAM WOMEN'S AND CHILDREN'S NHS FOUNDATION TRUST)" userId="94aec9ab-0c84-47fc-8199-1c574159fc06" providerId="ADAL" clId="{E0EF97AB-B622-4437-8D28-1A12F52F81B2}" dt="2023-01-20T20:00:04.242" v="1075" actId="1076"/>
          <ac:picMkLst>
            <pc:docMk/>
            <pc:sldMk cId="163211911" sldId="266"/>
            <ac:picMk id="2050" creationId="{44CD71B6-EBC5-455A-A572-25F55F2B5A97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20:14:47.488" v="1090" actId="14100"/>
        <pc:sldMkLst>
          <pc:docMk/>
          <pc:sldMk cId="2308310307" sldId="267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7:23.221" v="1035" actId="1076"/>
          <ac:spMkLst>
            <pc:docMk/>
            <pc:sldMk cId="2308310307" sldId="267"/>
            <ac:spMk id="7" creationId="{88C04551-6AF2-DC9D-0EBE-12C43D96E309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20:14:47.488" v="1090" actId="14100"/>
          <ac:spMkLst>
            <pc:docMk/>
            <pc:sldMk cId="2308310307" sldId="267"/>
            <ac:spMk id="9" creationId="{E9C030DC-EC54-8E7A-A475-3F8F2EBE0D0F}"/>
          </ac:spMkLst>
        </pc:spChg>
        <pc:picChg chg="mod">
          <ac:chgData name="KANE, Julie (BIRMINGHAM WOMEN'S AND CHILDREN'S NHS FOUNDATION TRUST)" userId="94aec9ab-0c84-47fc-8199-1c574159fc06" providerId="ADAL" clId="{E0EF97AB-B622-4437-8D28-1A12F52F81B2}" dt="2023-01-20T19:57:42.827" v="1039" actId="1076"/>
          <ac:picMkLst>
            <pc:docMk/>
            <pc:sldMk cId="2308310307" sldId="267"/>
            <ac:picMk id="8" creationId="{2EBA0948-27F3-439B-A771-920192464E2F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6:24.099" v="936" actId="14100"/>
        <pc:sldMkLst>
          <pc:docMk/>
          <pc:sldMk cId="1254091993" sldId="268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6:14.232" v="935" actId="16037"/>
          <ac:spMkLst>
            <pc:docMk/>
            <pc:sldMk cId="1254091993" sldId="268"/>
            <ac:spMk id="20" creationId="{0D3F0EBF-A9A0-F68E-7337-76FE4A6F427A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46:24.099" v="936" actId="14100"/>
          <ac:spMkLst>
            <pc:docMk/>
            <pc:sldMk cId="1254091993" sldId="268"/>
            <ac:spMk id="24" creationId="{54A9C920-10EE-A167-301D-EED52F383662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56:40.888" v="1032" actId="1076"/>
        <pc:sldMkLst>
          <pc:docMk/>
          <pc:sldMk cId="1155499056" sldId="270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6:23.340" v="1028" actId="1076"/>
          <ac:spMkLst>
            <pc:docMk/>
            <pc:sldMk cId="1155499056" sldId="270"/>
            <ac:spMk id="4" creationId="{19C29EED-0542-483A-A9C9-00EB2D9F00A9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8.420" v="1027" actId="1076"/>
          <ac:spMkLst>
            <pc:docMk/>
            <pc:sldMk cId="1155499056" sldId="270"/>
            <ac:spMk id="5" creationId="{95F8D06E-EAC4-4D7E-9157-E98108D82132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0.848" v="1025" actId="1076"/>
          <ac:spMkLst>
            <pc:docMk/>
            <pc:sldMk cId="1155499056" sldId="270"/>
            <ac:spMk id="6" creationId="{2C687471-F711-4AE5-A4F0-48F8BBE42DF6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4.297" v="1026" actId="1076"/>
          <ac:spMkLst>
            <pc:docMk/>
            <pc:sldMk cId="1155499056" sldId="270"/>
            <ac:spMk id="7" creationId="{14DB3254-D7AB-40C3-83C2-631D2D9544FF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40.888" v="1032" actId="1076"/>
          <ac:spMkLst>
            <pc:docMk/>
            <pc:sldMk cId="1155499056" sldId="270"/>
            <ac:spMk id="9" creationId="{5896160D-227D-4099-83AC-D26E813DF544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27.113" v="1029" actId="1076"/>
          <ac:spMkLst>
            <pc:docMk/>
            <pc:sldMk cId="1155499056" sldId="270"/>
            <ac:spMk id="11" creationId="{86FFAAD9-31D7-4E92-AA0A-A3B806F39F72}"/>
          </ac:spMkLst>
        </pc:spChg>
      </pc:sldChg>
      <pc:sldMasterChg chg="modSldLayout">
        <pc:chgData name="KANE, Julie (BIRMINGHAM WOMEN'S AND CHILDREN'S NHS FOUNDATION TRUST)" userId="94aec9ab-0c84-47fc-8199-1c574159fc06" providerId="ADAL" clId="{E0EF97AB-B622-4437-8D28-1A12F52F81B2}" dt="2023-01-20T19:45:40.947" v="934" actId="2711"/>
        <pc:sldMasterMkLst>
          <pc:docMk/>
          <pc:sldMasterMk cId="753487032" sldId="2147483725"/>
        </pc:sldMasterMkLst>
        <pc:sldLayoutChg chg="modSp">
          <pc:chgData name="KANE, Julie (BIRMINGHAM WOMEN'S AND CHILDREN'S NHS FOUNDATION TRUST)" userId="94aec9ab-0c84-47fc-8199-1c574159fc06" providerId="ADAL" clId="{E0EF97AB-B622-4437-8D28-1A12F52F81B2}" dt="2023-01-20T19:45:40.947" v="934" actId="2711"/>
          <pc:sldLayoutMkLst>
            <pc:docMk/>
            <pc:sldMasterMk cId="753487032" sldId="2147483725"/>
            <pc:sldLayoutMk cId="558791020" sldId="2147483721"/>
          </pc:sldLayoutMkLst>
          <pc:spChg chg="mod">
            <ac:chgData name="KANE, Julie (BIRMINGHAM WOMEN'S AND CHILDREN'S NHS FOUNDATION TRUST)" userId="94aec9ab-0c84-47fc-8199-1c574159fc06" providerId="ADAL" clId="{E0EF97AB-B622-4437-8D28-1A12F52F81B2}" dt="2023-01-20T19:45:40.947" v="934" actId="2711"/>
            <ac:spMkLst>
              <pc:docMk/>
              <pc:sldMasterMk cId="753487032" sldId="2147483725"/>
              <pc:sldLayoutMk cId="558791020" sldId="2147483721"/>
              <ac:spMk id="3" creationId="{7D3C075C-7238-4F43-87E7-63A35BE6900C}"/>
            </ac:spMkLst>
          </pc:spChg>
        </pc:sldLayoutChg>
      </pc:sldMasterChg>
    </pc:docChg>
  </pc:docChgLst>
  <pc:docChgLst>
    <pc:chgData name="KANE, Julie (BIRMINGHAM WOMEN'S AND CHILDREN'S NHS FOUNDATION TRUST)" userId="S::julie.kane3@nhs.net::94aec9ab-0c84-47fc-8199-1c574159fc06" providerId="AD" clId="Web-{C135721E-8EF1-3F0E-461A-9786FE1D5F6E}"/>
    <pc:docChg chg="modSld">
      <pc:chgData name="KANE, Julie (BIRMINGHAM WOMEN'S AND CHILDREN'S NHS FOUNDATION TRUST)" userId="S::julie.kane3@nhs.net::94aec9ab-0c84-47fc-8199-1c574159fc06" providerId="AD" clId="Web-{C135721E-8EF1-3F0E-461A-9786FE1D5F6E}" dt="2023-05-26T16:13:13.269" v="0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C135721E-8EF1-3F0E-461A-9786FE1D5F6E}" dt="2023-05-26T16:13:13.269" v="0" actId="1076"/>
        <pc:sldMkLst>
          <pc:docMk/>
          <pc:sldMk cId="2878171625" sldId="270"/>
        </pc:sldMkLst>
        <pc:picChg chg="mod">
          <ac:chgData name="KANE, Julie (BIRMINGHAM WOMEN'S AND CHILDREN'S NHS FOUNDATION TRUST)" userId="S::julie.kane3@nhs.net::94aec9ab-0c84-47fc-8199-1c574159fc06" providerId="AD" clId="Web-{C135721E-8EF1-3F0E-461A-9786FE1D5F6E}" dt="2023-05-26T16:13:13.269" v="0" actId="1076"/>
          <ac:picMkLst>
            <pc:docMk/>
            <pc:sldMk cId="2878171625" sldId="270"/>
            <ac:picMk id="19" creationId="{674253E1-AF9C-4E5E-8917-DFC594C6BAAE}"/>
          </ac:picMkLst>
        </pc:picChg>
      </pc:sldChg>
    </pc:docChg>
  </pc:docChgLst>
  <pc:docChgLst>
    <pc:chgData name="KANE, Julie (BIRMINGHAM WOMEN'S AND CHILDREN'S NHS FOUNDATION TRUST)" userId="94aec9ab-0c84-47fc-8199-1c574159fc06" providerId="ADAL" clId="{E843F3E6-6DA8-4D6E-8D57-B5E3F2BF50CF}"/>
    <pc:docChg chg="undo redo custSel addSld delSld modSld sldOrd">
      <pc:chgData name="KANE, Julie (BIRMINGHAM WOMEN'S AND CHILDREN'S NHS FOUNDATION TRUST)" userId="94aec9ab-0c84-47fc-8199-1c574159fc06" providerId="ADAL" clId="{E843F3E6-6DA8-4D6E-8D57-B5E3F2BF50CF}" dt="2023-01-25T18:48:44.990" v="2904" actId="1076"/>
      <pc:docMkLst>
        <pc:docMk/>
      </pc:docMkLst>
      <pc:sldChg chg="modSp mod">
        <pc:chgData name="KANE, Julie (BIRMINGHAM WOMEN'S AND CHILDREN'S NHS FOUNDATION TRUST)" userId="94aec9ab-0c84-47fc-8199-1c574159fc06" providerId="ADAL" clId="{E843F3E6-6DA8-4D6E-8D57-B5E3F2BF50CF}" dt="2023-01-25T13:35:39.301" v="246" actId="6549"/>
        <pc:sldMkLst>
          <pc:docMk/>
          <pc:sldMk cId="301908697" sldId="256"/>
        </pc:sldMkLst>
        <pc:spChg chg="mod">
          <ac:chgData name="KANE, Julie (BIRMINGHAM WOMEN'S AND CHILDREN'S NHS FOUNDATION TRUST)" userId="94aec9ab-0c84-47fc-8199-1c574159fc06" providerId="ADAL" clId="{E843F3E6-6DA8-4D6E-8D57-B5E3F2BF50CF}" dt="2023-01-25T13:28:44.615" v="7" actId="20577"/>
          <ac:spMkLst>
            <pc:docMk/>
            <pc:sldMk cId="301908697" sldId="256"/>
            <ac:spMk id="2" creationId="{2308F2F1-066A-4FB9-819B-1B6E715BAD9C}"/>
          </ac:spMkLst>
        </pc:spChg>
        <pc:spChg chg="mod">
          <ac:chgData name="KANE, Julie (BIRMINGHAM WOMEN'S AND CHILDREN'S NHS FOUNDATION TRUST)" userId="94aec9ab-0c84-47fc-8199-1c574159fc06" providerId="ADAL" clId="{E843F3E6-6DA8-4D6E-8D57-B5E3F2BF50CF}" dt="2023-01-25T13:35:39.301" v="246" actId="6549"/>
          <ac:spMkLst>
            <pc:docMk/>
            <pc:sldMk cId="301908697" sldId="256"/>
            <ac:spMk id="3" creationId="{EA19872F-BE8B-4BC2-8B96-D3E1C58EA8B6}"/>
          </ac:spMkLst>
        </pc:spChg>
      </pc:sldChg>
      <pc:sldChg chg="addSp delSp modSp mod">
        <pc:chgData name="KANE, Julie (BIRMINGHAM WOMEN'S AND CHILDREN'S NHS FOUNDATION TRUST)" userId="94aec9ab-0c84-47fc-8199-1c574159fc06" providerId="ADAL" clId="{E843F3E6-6DA8-4D6E-8D57-B5E3F2BF50CF}" dt="2023-01-25T18:48:44.990" v="2904" actId="1076"/>
        <pc:sldMkLst>
          <pc:docMk/>
          <pc:sldMk cId="1210198327" sldId="257"/>
        </pc:sldMkLst>
        <pc:spChg chg="del mod">
          <ac:chgData name="KANE, Julie (BIRMINGHAM WOMEN'S AND CHILDREN'S NHS FOUNDATION TRUST)" userId="94aec9ab-0c84-47fc-8199-1c574159fc06" providerId="ADAL" clId="{E843F3E6-6DA8-4D6E-8D57-B5E3F2BF50CF}" dt="2023-01-25T14:03:11.898" v="712"/>
          <ac:spMkLst>
            <pc:docMk/>
            <pc:sldMk cId="1210198327" sldId="257"/>
            <ac:spMk id="5" creationId="{01321C34-EC74-075B-9CD8-F03468337E14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41:13.973" v="285" actId="478"/>
          <ac:spMkLst>
            <pc:docMk/>
            <pc:sldMk cId="1210198327" sldId="257"/>
            <ac:spMk id="6" creationId="{98EF8DC6-2EE8-4375-BCF7-22F9C13DAF27}"/>
          </ac:spMkLst>
        </pc:spChg>
        <pc:spChg chg="add mod">
          <ac:chgData name="KANE, Julie (BIRMINGHAM WOMEN'S AND CHILDREN'S NHS FOUNDATION TRUST)" userId="94aec9ab-0c84-47fc-8199-1c574159fc06" providerId="ADAL" clId="{E843F3E6-6DA8-4D6E-8D57-B5E3F2BF50CF}" dt="2023-01-25T14:07:06.533" v="957" actId="1076"/>
          <ac:spMkLst>
            <pc:docMk/>
            <pc:sldMk cId="1210198327" sldId="257"/>
            <ac:spMk id="21" creationId="{A293767D-A6ED-48D2-87B9-FD9B82555C26}"/>
          </ac:spMkLst>
        </pc:spChg>
        <pc:spChg chg="add mod">
          <ac:chgData name="KANE, Julie (BIRMINGHAM WOMEN'S AND CHILDREN'S NHS FOUNDATION TRUST)" userId="94aec9ab-0c84-47fc-8199-1c574159fc06" providerId="ADAL" clId="{E843F3E6-6DA8-4D6E-8D57-B5E3F2BF50CF}" dt="2023-01-25T14:06:57.762" v="956" actId="1036"/>
          <ac:spMkLst>
            <pc:docMk/>
            <pc:sldMk cId="1210198327" sldId="257"/>
            <ac:spMk id="22" creationId="{D10992CF-EC97-4FFB-A2B8-38E08ECF1B83}"/>
          </ac:spMkLst>
        </pc:spChg>
        <pc:spChg chg="add mod">
          <ac:chgData name="KANE, Julie (BIRMINGHAM WOMEN'S AND CHILDREN'S NHS FOUNDATION TRUST)" userId="94aec9ab-0c84-47fc-8199-1c574159fc06" providerId="ADAL" clId="{E843F3E6-6DA8-4D6E-8D57-B5E3F2BF50CF}" dt="2023-01-25T14:06:57.762" v="956" actId="1036"/>
          <ac:spMkLst>
            <pc:docMk/>
            <pc:sldMk cId="1210198327" sldId="257"/>
            <ac:spMk id="23" creationId="{A6C1903E-FDEC-4431-A22E-29E98CD21FB8}"/>
          </ac:spMkLst>
        </pc:spChg>
        <pc:grpChg chg="del">
          <ac:chgData name="KANE, Julie (BIRMINGHAM WOMEN'S AND CHILDREN'S NHS FOUNDATION TRUST)" userId="94aec9ab-0c84-47fc-8199-1c574159fc06" providerId="ADAL" clId="{E843F3E6-6DA8-4D6E-8D57-B5E3F2BF50CF}" dt="2023-01-25T13:41:00.525" v="281" actId="478"/>
          <ac:grpSpMkLst>
            <pc:docMk/>
            <pc:sldMk cId="1210198327" sldId="257"/>
            <ac:grpSpMk id="13" creationId="{CEBE33CF-B1CD-477F-9521-7948CDA61D32}"/>
          </ac:grpSpMkLst>
        </pc:grpChg>
        <pc:picChg chg="add mod">
          <ac:chgData name="KANE, Julie (BIRMINGHAM WOMEN'S AND CHILDREN'S NHS FOUNDATION TRUST)" userId="94aec9ab-0c84-47fc-8199-1c574159fc06" providerId="ADAL" clId="{E843F3E6-6DA8-4D6E-8D57-B5E3F2BF50CF}" dt="2023-01-25T18:48:44.990" v="2904" actId="1076"/>
          <ac:picMkLst>
            <pc:docMk/>
            <pc:sldMk cId="1210198327" sldId="257"/>
            <ac:picMk id="3" creationId="{BEF596B6-8A2B-40C4-9B50-A62892D977D2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3:46:24.802" v="317" actId="478"/>
          <ac:picMkLst>
            <pc:docMk/>
            <pc:sldMk cId="1210198327" sldId="257"/>
            <ac:picMk id="20" creationId="{1B2E39A5-AC5D-4EDE-9405-9199EFC888B8}"/>
          </ac:picMkLst>
        </pc:picChg>
      </pc:sldChg>
      <pc:sldChg chg="del">
        <pc:chgData name="KANE, Julie (BIRMINGHAM WOMEN'S AND CHILDREN'S NHS FOUNDATION TRUST)" userId="94aec9ab-0c84-47fc-8199-1c574159fc06" providerId="ADAL" clId="{E843F3E6-6DA8-4D6E-8D57-B5E3F2BF50CF}" dt="2023-01-25T17:52:04.371" v="1987" actId="47"/>
        <pc:sldMkLst>
          <pc:docMk/>
          <pc:sldMk cId="781303142" sldId="258"/>
        </pc:sldMkLst>
      </pc:sldChg>
      <pc:sldChg chg="del">
        <pc:chgData name="KANE, Julie (BIRMINGHAM WOMEN'S AND CHILDREN'S NHS FOUNDATION TRUST)" userId="94aec9ab-0c84-47fc-8199-1c574159fc06" providerId="ADAL" clId="{E843F3E6-6DA8-4D6E-8D57-B5E3F2BF50CF}" dt="2023-01-25T17:52:05.113" v="1988" actId="47"/>
        <pc:sldMkLst>
          <pc:docMk/>
          <pc:sldMk cId="4041234519" sldId="259"/>
        </pc:sldMkLst>
      </pc:sldChg>
      <pc:sldChg chg="del">
        <pc:chgData name="KANE, Julie (BIRMINGHAM WOMEN'S AND CHILDREN'S NHS FOUNDATION TRUST)" userId="94aec9ab-0c84-47fc-8199-1c574159fc06" providerId="ADAL" clId="{E843F3E6-6DA8-4D6E-8D57-B5E3F2BF50CF}" dt="2023-01-25T17:51:58.921" v="1983" actId="47"/>
        <pc:sldMkLst>
          <pc:docMk/>
          <pc:sldMk cId="1736007284" sldId="260"/>
        </pc:sldMkLst>
      </pc:sldChg>
      <pc:sldChg chg="del">
        <pc:chgData name="KANE, Julie (BIRMINGHAM WOMEN'S AND CHILDREN'S NHS FOUNDATION TRUST)" userId="94aec9ab-0c84-47fc-8199-1c574159fc06" providerId="ADAL" clId="{E843F3E6-6DA8-4D6E-8D57-B5E3F2BF50CF}" dt="2023-01-25T17:52:00.582" v="1984" actId="47"/>
        <pc:sldMkLst>
          <pc:docMk/>
          <pc:sldMk cId="508889044" sldId="261"/>
        </pc:sldMkLst>
      </pc:sldChg>
      <pc:sldChg chg="addSp delSp modSp mod ord delAnim modAnim">
        <pc:chgData name="KANE, Julie (BIRMINGHAM WOMEN'S AND CHILDREN'S NHS FOUNDATION TRUST)" userId="94aec9ab-0c84-47fc-8199-1c574159fc06" providerId="ADAL" clId="{E843F3E6-6DA8-4D6E-8D57-B5E3F2BF50CF}" dt="2023-01-25T18:48:33.683" v="2903" actId="122"/>
        <pc:sldMkLst>
          <pc:docMk/>
          <pc:sldMk cId="384184884" sldId="262"/>
        </pc:sldMkLst>
        <pc:spChg chg="add del mod">
          <ac:chgData name="KANE, Julie (BIRMINGHAM WOMEN'S AND CHILDREN'S NHS FOUNDATION TRUST)" userId="94aec9ab-0c84-47fc-8199-1c574159fc06" providerId="ADAL" clId="{E843F3E6-6DA8-4D6E-8D57-B5E3F2BF50CF}" dt="2023-01-25T14:10:27.421" v="1261" actId="478"/>
          <ac:spMkLst>
            <pc:docMk/>
            <pc:sldMk cId="384184884" sldId="262"/>
            <ac:spMk id="2" creationId="{6F705C2D-D376-4B1B-8B7E-12CE8E48F139}"/>
          </ac:spMkLst>
        </pc:spChg>
        <pc:spChg chg="mod">
          <ac:chgData name="KANE, Julie (BIRMINGHAM WOMEN'S AND CHILDREN'S NHS FOUNDATION TRUST)" userId="94aec9ab-0c84-47fc-8199-1c574159fc06" providerId="ADAL" clId="{E843F3E6-6DA8-4D6E-8D57-B5E3F2BF50CF}" dt="2023-01-25T18:48:33.683" v="2903" actId="122"/>
          <ac:spMkLst>
            <pc:docMk/>
            <pc:sldMk cId="384184884" sldId="262"/>
            <ac:spMk id="3" creationId="{DE010552-BDC5-4EFF-B117-623F46335791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4:10:39.287" v="1264" actId="478"/>
          <ac:spMkLst>
            <pc:docMk/>
            <pc:sldMk cId="384184884" sldId="262"/>
            <ac:spMk id="4" creationId="{0B0BDA26-3966-42B5-BB92-3F554B958B17}"/>
          </ac:spMkLst>
        </pc:spChg>
        <pc:spChg chg="add del">
          <ac:chgData name="KANE, Julie (BIRMINGHAM WOMEN'S AND CHILDREN'S NHS FOUNDATION TRUST)" userId="94aec9ab-0c84-47fc-8199-1c574159fc06" providerId="ADAL" clId="{E843F3E6-6DA8-4D6E-8D57-B5E3F2BF50CF}" dt="2023-01-25T14:10:48.283" v="1266" actId="478"/>
          <ac:spMkLst>
            <pc:docMk/>
            <pc:sldMk cId="384184884" sldId="262"/>
            <ac:spMk id="5" creationId="{01431653-7371-4004-812E-0CC0C289AC3B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4:38:54.152" v="1490" actId="478"/>
          <ac:spMkLst>
            <pc:docMk/>
            <pc:sldMk cId="384184884" sldId="262"/>
            <ac:spMk id="6" creationId="{25347C40-A4A0-424E-93B3-CD0527B2E438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4:38:54.900" v="1491" actId="478"/>
          <ac:spMkLst>
            <pc:docMk/>
            <pc:sldMk cId="384184884" sldId="262"/>
            <ac:spMk id="7" creationId="{52DCAC8D-CB7D-45D7-96A8-0EE022C81E67}"/>
          </ac:spMkLst>
        </pc:spChg>
        <pc:spChg chg="add del mod ord">
          <ac:chgData name="KANE, Julie (BIRMINGHAM WOMEN'S AND CHILDREN'S NHS FOUNDATION TRUST)" userId="94aec9ab-0c84-47fc-8199-1c574159fc06" providerId="ADAL" clId="{E843F3E6-6DA8-4D6E-8D57-B5E3F2BF50CF}" dt="2023-01-25T14:40:11.908" v="1509" actId="478"/>
          <ac:spMkLst>
            <pc:docMk/>
            <pc:sldMk cId="384184884" sldId="262"/>
            <ac:spMk id="8" creationId="{0F8512BF-9EC6-46D8-A0BD-7A4F95DBC49F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4:29:50.734" v="1402" actId="478"/>
          <ac:spMkLst>
            <pc:docMk/>
            <pc:sldMk cId="384184884" sldId="262"/>
            <ac:spMk id="9" creationId="{38921412-8053-42C7-A6FF-0AD3F17C33D1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4:23:56.560" v="1353" actId="478"/>
          <ac:spMkLst>
            <pc:docMk/>
            <pc:sldMk cId="384184884" sldId="262"/>
            <ac:spMk id="10" creationId="{3204974A-B9FA-4851-A25A-F4DC462A804C}"/>
          </ac:spMkLst>
        </pc:spChg>
        <pc:spChg chg="add del mod ord">
          <ac:chgData name="KANE, Julie (BIRMINGHAM WOMEN'S AND CHILDREN'S NHS FOUNDATION TRUST)" userId="94aec9ab-0c84-47fc-8199-1c574159fc06" providerId="ADAL" clId="{E843F3E6-6DA8-4D6E-8D57-B5E3F2BF50CF}" dt="2023-01-25T14:40:15.252" v="1513" actId="478"/>
          <ac:spMkLst>
            <pc:docMk/>
            <pc:sldMk cId="384184884" sldId="262"/>
            <ac:spMk id="11" creationId="{A256FAFD-CC34-4085-9CCE-D661C537476C}"/>
          </ac:spMkLst>
        </pc:spChg>
        <pc:spChg chg="add del mod ord">
          <ac:chgData name="KANE, Julie (BIRMINGHAM WOMEN'S AND CHILDREN'S NHS FOUNDATION TRUST)" userId="94aec9ab-0c84-47fc-8199-1c574159fc06" providerId="ADAL" clId="{E843F3E6-6DA8-4D6E-8D57-B5E3F2BF50CF}" dt="2023-01-25T14:40:11.303" v="1508" actId="478"/>
          <ac:spMkLst>
            <pc:docMk/>
            <pc:sldMk cId="384184884" sldId="262"/>
            <ac:spMk id="12" creationId="{C8063AC2-9685-42BF-B9A9-9D2AE9A30989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4:40:12.497" v="1510" actId="478"/>
          <ac:spMkLst>
            <pc:docMk/>
            <pc:sldMk cId="384184884" sldId="262"/>
            <ac:spMk id="13" creationId="{3A6CE5DF-D5B4-4759-87CB-5FC9E7D39015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4:40:13.014" v="1511" actId="478"/>
          <ac:spMkLst>
            <pc:docMk/>
            <pc:sldMk cId="384184884" sldId="262"/>
            <ac:spMk id="14" creationId="{48636086-3AE1-44F6-ADBE-AF14271E874D}"/>
          </ac:spMkLst>
        </pc:spChg>
      </pc:sldChg>
      <pc:sldChg chg="del">
        <pc:chgData name="KANE, Julie (BIRMINGHAM WOMEN'S AND CHILDREN'S NHS FOUNDATION TRUST)" userId="94aec9ab-0c84-47fc-8199-1c574159fc06" providerId="ADAL" clId="{E843F3E6-6DA8-4D6E-8D57-B5E3F2BF50CF}" dt="2023-01-25T17:52:03.583" v="1986" actId="47"/>
        <pc:sldMkLst>
          <pc:docMk/>
          <pc:sldMk cId="1368250907" sldId="263"/>
        </pc:sldMkLst>
      </pc:sldChg>
      <pc:sldChg chg="del">
        <pc:chgData name="KANE, Julie (BIRMINGHAM WOMEN'S AND CHILDREN'S NHS FOUNDATION TRUST)" userId="94aec9ab-0c84-47fc-8199-1c574159fc06" providerId="ADAL" clId="{E843F3E6-6DA8-4D6E-8D57-B5E3F2BF50CF}" dt="2023-01-25T17:52:01.555" v="1985" actId="47"/>
        <pc:sldMkLst>
          <pc:docMk/>
          <pc:sldMk cId="755173485" sldId="264"/>
        </pc:sldMkLst>
      </pc:sldChg>
      <pc:sldChg chg="addSp delSp modSp mod ord delAnim modAnim">
        <pc:chgData name="KANE, Julie (BIRMINGHAM WOMEN'S AND CHILDREN'S NHS FOUNDATION TRUST)" userId="94aec9ab-0c84-47fc-8199-1c574159fc06" providerId="ADAL" clId="{E843F3E6-6DA8-4D6E-8D57-B5E3F2BF50CF}" dt="2023-01-25T18:48:04.001" v="2899" actId="1038"/>
        <pc:sldMkLst>
          <pc:docMk/>
          <pc:sldMk cId="3749804075" sldId="265"/>
        </pc:sldMkLst>
        <pc:spChg chg="del">
          <ac:chgData name="KANE, Julie (BIRMINGHAM WOMEN'S AND CHILDREN'S NHS FOUNDATION TRUST)" userId="94aec9ab-0c84-47fc-8199-1c574159fc06" providerId="ADAL" clId="{E843F3E6-6DA8-4D6E-8D57-B5E3F2BF50CF}" dt="2023-01-25T16:36:12.229" v="1524" actId="478"/>
          <ac:spMkLst>
            <pc:docMk/>
            <pc:sldMk cId="3749804075" sldId="265"/>
            <ac:spMk id="2" creationId="{5B3C44D7-D7C5-4B59-8F3B-A7B2C0FD5BB6}"/>
          </ac:spMkLst>
        </pc:spChg>
        <pc:spChg chg="mod">
          <ac:chgData name="KANE, Julie (BIRMINGHAM WOMEN'S AND CHILDREN'S NHS FOUNDATION TRUST)" userId="94aec9ab-0c84-47fc-8199-1c574159fc06" providerId="ADAL" clId="{E843F3E6-6DA8-4D6E-8D57-B5E3F2BF50CF}" dt="2023-01-25T18:47:58.967" v="2888" actId="20577"/>
          <ac:spMkLst>
            <pc:docMk/>
            <pc:sldMk cId="3749804075" sldId="265"/>
            <ac:spMk id="4" creationId="{DC6A1261-9966-41F1-AD5C-1BEC3722575B}"/>
          </ac:spMkLst>
        </pc:spChg>
        <pc:spChg chg="add del mod">
          <ac:chgData name="KANE, Julie (BIRMINGHAM WOMEN'S AND CHILDREN'S NHS FOUNDATION TRUST)" userId="94aec9ab-0c84-47fc-8199-1c574159fc06" providerId="ADAL" clId="{E843F3E6-6DA8-4D6E-8D57-B5E3F2BF50CF}" dt="2023-01-25T16:36:15.995" v="1525" actId="478"/>
          <ac:spMkLst>
            <pc:docMk/>
            <pc:sldMk cId="3749804075" sldId="265"/>
            <ac:spMk id="5" creationId="{806F588D-28AA-4A22-BAB4-089C150B9AC8}"/>
          </ac:spMkLst>
        </pc:spChg>
        <pc:picChg chg="add del mod">
          <ac:chgData name="KANE, Julie (BIRMINGHAM WOMEN'S AND CHILDREN'S NHS FOUNDATION TRUST)" userId="94aec9ab-0c84-47fc-8199-1c574159fc06" providerId="ADAL" clId="{E843F3E6-6DA8-4D6E-8D57-B5E3F2BF50CF}" dt="2023-01-25T16:54:38.121" v="1558" actId="478"/>
          <ac:picMkLst>
            <pc:docMk/>
            <pc:sldMk cId="3749804075" sldId="265"/>
            <ac:picMk id="7" creationId="{EDA5F35A-4839-4E5A-9E04-D66726AF365D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6:55:36.555" v="1562" actId="478"/>
          <ac:picMkLst>
            <pc:docMk/>
            <pc:sldMk cId="3749804075" sldId="265"/>
            <ac:picMk id="9" creationId="{3C763AB3-E631-4DBE-81E8-F36FCAFA0FDD}"/>
          </ac:picMkLst>
        </pc:picChg>
        <pc:picChg chg="add del mod modCrop">
          <ac:chgData name="KANE, Julie (BIRMINGHAM WOMEN'S AND CHILDREN'S NHS FOUNDATION TRUST)" userId="94aec9ab-0c84-47fc-8199-1c574159fc06" providerId="ADAL" clId="{E843F3E6-6DA8-4D6E-8D57-B5E3F2BF50CF}" dt="2023-01-25T17:08:27.191" v="1582" actId="478"/>
          <ac:picMkLst>
            <pc:docMk/>
            <pc:sldMk cId="3749804075" sldId="265"/>
            <ac:picMk id="11" creationId="{F9186B54-506A-41C8-9FB0-F5E46B3FCA91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48:04.001" v="2899" actId="1038"/>
          <ac:picMkLst>
            <pc:docMk/>
            <pc:sldMk cId="3749804075" sldId="265"/>
            <ac:picMk id="13" creationId="{3061DA82-3266-4497-9276-09B4DE6CBEF4}"/>
          </ac:picMkLst>
        </pc:picChg>
      </pc:sldChg>
      <pc:sldChg chg="addSp delSp modSp mod">
        <pc:chgData name="KANE, Julie (BIRMINGHAM WOMEN'S AND CHILDREN'S NHS FOUNDATION TRUST)" userId="94aec9ab-0c84-47fc-8199-1c574159fc06" providerId="ADAL" clId="{E843F3E6-6DA8-4D6E-8D57-B5E3F2BF50CF}" dt="2023-01-25T18:47:30.897" v="2881" actId="20578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E843F3E6-6DA8-4D6E-8D57-B5E3F2BF50CF}" dt="2023-01-25T18:47:30.897" v="2881" actId="20578"/>
          <ac:spMkLst>
            <pc:docMk/>
            <pc:sldMk cId="163211911" sldId="266"/>
            <ac:spMk id="3" creationId="{B6BFB052-857F-4265-BEBC-550697B18AA4}"/>
          </ac:spMkLst>
        </pc:spChg>
        <pc:picChg chg="add mod modCrop">
          <ac:chgData name="KANE, Julie (BIRMINGHAM WOMEN'S AND CHILDREN'S NHS FOUNDATION TRUST)" userId="94aec9ab-0c84-47fc-8199-1c574159fc06" providerId="ADAL" clId="{E843F3E6-6DA8-4D6E-8D57-B5E3F2BF50CF}" dt="2023-01-25T18:44:26.798" v="2624" actId="1076"/>
          <ac:picMkLst>
            <pc:docMk/>
            <pc:sldMk cId="163211911" sldId="266"/>
            <ac:picMk id="5" creationId="{50896296-FD72-4DDE-AF4E-D1C736C9B666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8:34:35.369" v="2615" actId="478"/>
          <ac:picMkLst>
            <pc:docMk/>
            <pc:sldMk cId="163211911" sldId="266"/>
            <ac:picMk id="2050" creationId="{44CD71B6-EBC5-455A-A572-25F55F2B5A97}"/>
          </ac:picMkLst>
        </pc:picChg>
      </pc:sldChg>
      <pc:sldChg chg="addSp delSp modSp mod setBg">
        <pc:chgData name="KANE, Julie (BIRMINGHAM WOMEN'S AND CHILDREN'S NHS FOUNDATION TRUST)" userId="94aec9ab-0c84-47fc-8199-1c574159fc06" providerId="ADAL" clId="{E843F3E6-6DA8-4D6E-8D57-B5E3F2BF50CF}" dt="2023-01-25T18:33:02.502" v="2603" actId="1076"/>
        <pc:sldMkLst>
          <pc:docMk/>
          <pc:sldMk cId="2308310307" sldId="267"/>
        </pc:sldMkLst>
        <pc:spChg chg="mod">
          <ac:chgData name="KANE, Julie (BIRMINGHAM WOMEN'S AND CHILDREN'S NHS FOUNDATION TRUST)" userId="94aec9ab-0c84-47fc-8199-1c574159fc06" providerId="ADAL" clId="{E843F3E6-6DA8-4D6E-8D57-B5E3F2BF50CF}" dt="2023-01-25T17:50:29.254" v="1940" actId="26606"/>
          <ac:spMkLst>
            <pc:docMk/>
            <pc:sldMk cId="2308310307" sldId="267"/>
            <ac:spMk id="7" creationId="{88C04551-6AF2-DC9D-0EBE-12C43D96E309}"/>
          </ac:spMkLst>
        </pc:spChg>
        <pc:spChg chg="mod">
          <ac:chgData name="KANE, Julie (BIRMINGHAM WOMEN'S AND CHILDREN'S NHS FOUNDATION TRUST)" userId="94aec9ab-0c84-47fc-8199-1c574159fc06" providerId="ADAL" clId="{E843F3E6-6DA8-4D6E-8D57-B5E3F2BF50CF}" dt="2023-01-25T18:04:06.618" v="2383" actId="20577"/>
          <ac:spMkLst>
            <pc:docMk/>
            <pc:sldMk cId="2308310307" sldId="267"/>
            <ac:spMk id="9" creationId="{E9C030DC-EC54-8E7A-A475-3F8F2EBE0D0F}"/>
          </ac:spMkLst>
        </pc:spChg>
        <pc:spChg chg="add del">
          <ac:chgData name="KANE, Julie (BIRMINGHAM WOMEN'S AND CHILDREN'S NHS FOUNDATION TRUST)" userId="94aec9ab-0c84-47fc-8199-1c574159fc06" providerId="ADAL" clId="{E843F3E6-6DA8-4D6E-8D57-B5E3F2BF50CF}" dt="2023-01-25T17:50:29.254" v="1940" actId="26606"/>
          <ac:spMkLst>
            <pc:docMk/>
            <pc:sldMk cId="2308310307" sldId="267"/>
            <ac:spMk id="2065" creationId="{6B0479F5-59EA-43F3-BAFC-2606376EB662}"/>
          </ac:spMkLst>
        </pc:spChg>
        <pc:spChg chg="add del">
          <ac:chgData name="KANE, Julie (BIRMINGHAM WOMEN'S AND CHILDREN'S NHS FOUNDATION TRUST)" userId="94aec9ab-0c84-47fc-8199-1c574159fc06" providerId="ADAL" clId="{E843F3E6-6DA8-4D6E-8D57-B5E3F2BF50CF}" dt="2023-01-25T17:50:29.254" v="1940" actId="26606"/>
          <ac:spMkLst>
            <pc:docMk/>
            <pc:sldMk cId="2308310307" sldId="267"/>
            <ac:spMk id="2067" creationId="{14548CE4-8403-48E2-8485-18E40FC6DFCD}"/>
          </ac:spMkLst>
        </pc:spChg>
        <pc:spChg chg="add del">
          <ac:chgData name="KANE, Julie (BIRMINGHAM WOMEN'S AND CHILDREN'S NHS FOUNDATION TRUST)" userId="94aec9ab-0c84-47fc-8199-1c574159fc06" providerId="ADAL" clId="{E843F3E6-6DA8-4D6E-8D57-B5E3F2BF50CF}" dt="2023-01-25T17:50:29.254" v="1940" actId="26606"/>
          <ac:spMkLst>
            <pc:docMk/>
            <pc:sldMk cId="2308310307" sldId="267"/>
            <ac:spMk id="2069" creationId="{87DD2577-05DC-4EEF-A945-D296C73360F8}"/>
          </ac:spMkLst>
        </pc:spChg>
        <pc:spChg chg="add del">
          <ac:chgData name="KANE, Julie (BIRMINGHAM WOMEN'S AND CHILDREN'S NHS FOUNDATION TRUST)" userId="94aec9ab-0c84-47fc-8199-1c574159fc06" providerId="ADAL" clId="{E843F3E6-6DA8-4D6E-8D57-B5E3F2BF50CF}" dt="2023-01-25T17:50:29.254" v="1940" actId="26606"/>
          <ac:spMkLst>
            <pc:docMk/>
            <pc:sldMk cId="2308310307" sldId="267"/>
            <ac:spMk id="2071" creationId="{D3BC4B52-CC4A-4682-AFF8-09B671A260AD}"/>
          </ac:spMkLst>
        </pc:spChg>
        <pc:spChg chg="add del">
          <ac:chgData name="KANE, Julie (BIRMINGHAM WOMEN'S AND CHILDREN'S NHS FOUNDATION TRUST)" userId="94aec9ab-0c84-47fc-8199-1c574159fc06" providerId="ADAL" clId="{E843F3E6-6DA8-4D6E-8D57-B5E3F2BF50CF}" dt="2023-01-25T17:50:29.254" v="1940" actId="26606"/>
          <ac:spMkLst>
            <pc:docMk/>
            <pc:sldMk cId="2308310307" sldId="267"/>
            <ac:spMk id="2073" creationId="{36A362B9-12E6-445C-8985-B25866945E60}"/>
          </ac:spMkLst>
        </pc:spChg>
        <pc:picChg chg="add del">
          <ac:chgData name="KANE, Julie (BIRMINGHAM WOMEN'S AND CHILDREN'S NHS FOUNDATION TRUST)" userId="94aec9ab-0c84-47fc-8199-1c574159fc06" providerId="ADAL" clId="{E843F3E6-6DA8-4D6E-8D57-B5E3F2BF50CF}" dt="2023-01-25T17:38:43.164" v="1633" actId="478"/>
          <ac:picMkLst>
            <pc:docMk/>
            <pc:sldMk cId="2308310307" sldId="267"/>
            <ac:picMk id="8" creationId="{2EBA0948-27F3-439B-A771-920192464E2F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8:32:38.401" v="2596" actId="21"/>
          <ac:picMkLst>
            <pc:docMk/>
            <pc:sldMk cId="2308310307" sldId="267"/>
            <ac:picMk id="18" creationId="{33928BDC-19B6-4789-8C66-EEC51287C763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8:32:42.338" v="2598"/>
          <ac:picMkLst>
            <pc:docMk/>
            <pc:sldMk cId="2308310307" sldId="267"/>
            <ac:picMk id="19" creationId="{C4CE9B2A-9874-4A7C-90A5-604C255E8A9F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8:32:42.338" v="2598"/>
          <ac:picMkLst>
            <pc:docMk/>
            <pc:sldMk cId="2308310307" sldId="267"/>
            <ac:picMk id="20" creationId="{7C187E32-4DAF-4B38-B042-F66E9AFAEDFC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33:02.502" v="2603" actId="1076"/>
          <ac:picMkLst>
            <pc:docMk/>
            <pc:sldMk cId="2308310307" sldId="267"/>
            <ac:picMk id="21" creationId="{7F99F76B-A2E6-44E8-A809-F72880D88FE6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7:42:01.089" v="1701" actId="478"/>
          <ac:picMkLst>
            <pc:docMk/>
            <pc:sldMk cId="2308310307" sldId="267"/>
            <ac:picMk id="2050" creationId="{F99A0687-1E4C-4555-BC5C-CBC9C35B6FEE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7:38:23.982" v="1625"/>
          <ac:picMkLst>
            <pc:docMk/>
            <pc:sldMk cId="2308310307" sldId="267"/>
            <ac:picMk id="2052" creationId="{E21280FF-BAC5-4C4E-B1F8-64AA4AAF1FF9}"/>
          </ac:picMkLst>
        </pc:picChg>
        <pc:picChg chg="add del mod ord">
          <ac:chgData name="KANE, Julie (BIRMINGHAM WOMEN'S AND CHILDREN'S NHS FOUNDATION TRUST)" userId="94aec9ab-0c84-47fc-8199-1c574159fc06" providerId="ADAL" clId="{E843F3E6-6DA8-4D6E-8D57-B5E3F2BF50CF}" dt="2023-01-25T18:05:44.351" v="2444" actId="21"/>
          <ac:picMkLst>
            <pc:docMk/>
            <pc:sldMk cId="2308310307" sldId="267"/>
            <ac:picMk id="2054" creationId="{C73C9EDD-317E-4095-80FE-4344E349CF9A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8:32:38.401" v="2596" actId="21"/>
          <ac:picMkLst>
            <pc:docMk/>
            <pc:sldMk cId="2308310307" sldId="267"/>
            <ac:picMk id="2056" creationId="{7F3EA7CA-B545-46C0-B5AF-572D289B9AC0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8:05:44.351" v="2444" actId="21"/>
          <ac:picMkLst>
            <pc:docMk/>
            <pc:sldMk cId="2308310307" sldId="267"/>
            <ac:picMk id="2058" creationId="{D63C2302-AE30-4C28-ADD3-9ADB4A96AA86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7:50:44.188" v="1942" actId="478"/>
          <ac:picMkLst>
            <pc:docMk/>
            <pc:sldMk cId="2308310307" sldId="267"/>
            <ac:picMk id="2060" creationId="{DF63AB69-3010-4807-B86E-492FABCFB189}"/>
          </ac:picMkLst>
        </pc:picChg>
        <pc:picChg chg="add del">
          <ac:chgData name="KANE, Julie (BIRMINGHAM WOMEN'S AND CHILDREN'S NHS FOUNDATION TRUST)" userId="94aec9ab-0c84-47fc-8199-1c574159fc06" providerId="ADAL" clId="{E843F3E6-6DA8-4D6E-8D57-B5E3F2BF50CF}" dt="2023-01-25T18:07:14.959" v="2463" actId="478"/>
          <ac:picMkLst>
            <pc:docMk/>
            <pc:sldMk cId="2308310307" sldId="267"/>
            <ac:picMk id="2062" creationId="{C8803CB5-DADB-4808-B3D2-C4EE09914560}"/>
          </ac:picMkLst>
        </pc:picChg>
        <pc:picChg chg="add del">
          <ac:chgData name="KANE, Julie (BIRMINGHAM WOMEN'S AND CHILDREN'S NHS FOUNDATION TRUST)" userId="94aec9ab-0c84-47fc-8199-1c574159fc06" providerId="ADAL" clId="{E843F3E6-6DA8-4D6E-8D57-B5E3F2BF50CF}" dt="2023-01-25T18:07:23.465" v="2465"/>
          <ac:picMkLst>
            <pc:docMk/>
            <pc:sldMk cId="2308310307" sldId="267"/>
            <ac:picMk id="2064" creationId="{5ADF6540-81EE-4A24-AC9D-E4BF7309D8C7}"/>
          </ac:picMkLst>
        </pc:picChg>
      </pc:sldChg>
      <pc:sldChg chg="addSp delSp modSp mod setBg">
        <pc:chgData name="KANE, Julie (BIRMINGHAM WOMEN'S AND CHILDREN'S NHS FOUNDATION TRUST)" userId="94aec9ab-0c84-47fc-8199-1c574159fc06" providerId="ADAL" clId="{E843F3E6-6DA8-4D6E-8D57-B5E3F2BF50CF}" dt="2023-01-25T14:08:33.927" v="1072" actId="1076"/>
        <pc:sldMkLst>
          <pc:docMk/>
          <pc:sldMk cId="1254091993" sldId="268"/>
        </pc:sldMkLst>
        <pc:spChg chg="add del mod">
          <ac:chgData name="KANE, Julie (BIRMINGHAM WOMEN'S AND CHILDREN'S NHS FOUNDATION TRUST)" userId="94aec9ab-0c84-47fc-8199-1c574159fc06" providerId="ADAL" clId="{E843F3E6-6DA8-4D6E-8D57-B5E3F2BF50CF}" dt="2023-01-25T13:36:19.486" v="268" actId="478"/>
          <ac:spMkLst>
            <pc:docMk/>
            <pc:sldMk cId="1254091993" sldId="268"/>
            <ac:spMk id="3" creationId="{F6309FA4-FE9E-4C54-950A-E0E7797912BF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8" creationId="{948651D7-986B-8954-D02E-A1C95FB62189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11" creationId="{1115D0A6-0532-14FD-3D36-E37023A36E35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34.782" v="273" actId="478"/>
          <ac:spMkLst>
            <pc:docMk/>
            <pc:sldMk cId="1254091993" sldId="268"/>
            <ac:spMk id="12" creationId="{E4FCFC6F-B02F-C979-3B25-114CF392D120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13" creationId="{8BC5C252-052B-5256-0A2E-754830C27AF8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14" creationId="{FFC77C10-009E-173D-D14B-FA961A568D79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8.852" v="270" actId="478"/>
          <ac:spMkLst>
            <pc:docMk/>
            <pc:sldMk cId="1254091993" sldId="268"/>
            <ac:spMk id="15" creationId="{D5E5DF03-1B13-7B3B-B64A-6BB0BF1D146E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16" creationId="{A86DB653-C114-5B09-B85A-A97AE63E0F3A}"/>
          </ac:spMkLst>
        </pc:spChg>
        <pc:spChg chg="mod ord">
          <ac:chgData name="KANE, Julie (BIRMINGHAM WOMEN'S AND CHILDREN'S NHS FOUNDATION TRUST)" userId="94aec9ab-0c84-47fc-8199-1c574159fc06" providerId="ADAL" clId="{E843F3E6-6DA8-4D6E-8D57-B5E3F2BF50CF}" dt="2023-01-25T14:08:30.776" v="1071" actId="1076"/>
          <ac:spMkLst>
            <pc:docMk/>
            <pc:sldMk cId="1254091993" sldId="268"/>
            <ac:spMk id="17" creationId="{B0F5B8FC-D751-DAF9-0ABD-D76761E4898A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18" creationId="{FC4603D6-A35E-CCAB-1E7D-5B9C31A2CEAE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19" creationId="{72C28AC4-75D1-3E6D-6BEB-9EA8923C9C8A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20" creationId="{0D3F0EBF-A9A0-F68E-7337-76FE4A6F427A}"/>
          </ac:spMkLst>
        </pc:spChg>
        <pc:spChg chg="mod">
          <ac:chgData name="KANE, Julie (BIRMINGHAM WOMEN'S AND CHILDREN'S NHS FOUNDATION TRUST)" userId="94aec9ab-0c84-47fc-8199-1c574159fc06" providerId="ADAL" clId="{E843F3E6-6DA8-4D6E-8D57-B5E3F2BF50CF}" dt="2023-01-25T13:40:49.326" v="279" actId="26606"/>
          <ac:spMkLst>
            <pc:docMk/>
            <pc:sldMk cId="1254091993" sldId="268"/>
            <ac:spMk id="21" creationId="{AB88A197-4195-CADD-F59B-E315B6F67C06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22" creationId="{D02ED45E-0D37-5590-9416-2621E30A525E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32.824" v="272" actId="478"/>
          <ac:spMkLst>
            <pc:docMk/>
            <pc:sldMk cId="1254091993" sldId="268"/>
            <ac:spMk id="23" creationId="{036A3E5D-1A84-34AE-E5D8-48EE25366BB7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24" creationId="{54A9C920-10EE-A167-301D-EED52F383662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25" creationId="{8FC310A4-EDCD-30B8-2831-E8975161B5D5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36:23.057" v="269" actId="478"/>
          <ac:spMkLst>
            <pc:docMk/>
            <pc:sldMk cId="1254091993" sldId="268"/>
            <ac:spMk id="26" creationId="{DE53D396-368A-15D9-9C99-2ED8A5181350}"/>
          </ac:spMkLst>
        </pc:spChg>
        <pc:spChg chg="add mod">
          <ac:chgData name="KANE, Julie (BIRMINGHAM WOMEN'S AND CHILDREN'S NHS FOUNDATION TRUST)" userId="94aec9ab-0c84-47fc-8199-1c574159fc06" providerId="ADAL" clId="{E843F3E6-6DA8-4D6E-8D57-B5E3F2BF50CF}" dt="2023-01-25T14:07:57.831" v="1064" actId="1076"/>
          <ac:spMkLst>
            <pc:docMk/>
            <pc:sldMk cId="1254091993" sldId="268"/>
            <ac:spMk id="39" creationId="{E065524A-3898-4029-A9B3-F6E947B0EEA3}"/>
          </ac:spMkLst>
        </pc:spChg>
        <pc:spChg chg="add mod">
          <ac:chgData name="KANE, Julie (BIRMINGHAM WOMEN'S AND CHILDREN'S NHS FOUNDATION TRUST)" userId="94aec9ab-0c84-47fc-8199-1c574159fc06" providerId="ADAL" clId="{E843F3E6-6DA8-4D6E-8D57-B5E3F2BF50CF}" dt="2023-01-25T14:08:33.927" v="1072" actId="1076"/>
          <ac:spMkLst>
            <pc:docMk/>
            <pc:sldMk cId="1254091993" sldId="268"/>
            <ac:spMk id="59" creationId="{C9519F9B-8868-46BA-B5B8-2DB0B3E293E9}"/>
          </ac:spMkLst>
        </pc:spChg>
        <pc:spChg chg="add del">
          <ac:chgData name="KANE, Julie (BIRMINGHAM WOMEN'S AND CHILDREN'S NHS FOUNDATION TRUST)" userId="94aec9ab-0c84-47fc-8199-1c574159fc06" providerId="ADAL" clId="{E843F3E6-6DA8-4D6E-8D57-B5E3F2BF50CF}" dt="2023-01-25T13:40:49.326" v="279" actId="26606"/>
          <ac:spMkLst>
            <pc:docMk/>
            <pc:sldMk cId="1254091993" sldId="268"/>
            <ac:spMk id="1031" creationId="{B95B9BA8-1D69-4796-85F5-B6D0BD52354B}"/>
          </ac:spMkLst>
        </pc:spChg>
        <pc:picChg chg="del">
          <ac:chgData name="KANE, Julie (BIRMINGHAM WOMEN'S AND CHILDREN'S NHS FOUNDATION TRUST)" userId="94aec9ab-0c84-47fc-8199-1c574159fc06" providerId="ADAL" clId="{E843F3E6-6DA8-4D6E-8D57-B5E3F2BF50CF}" dt="2023-01-25T13:36:17.089" v="267" actId="478"/>
          <ac:picMkLst>
            <pc:docMk/>
            <pc:sldMk cId="1254091993" sldId="268"/>
            <ac:picMk id="4" creationId="{4E1EA256-D889-9C6F-53DC-C837411E9016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3:36:17.089" v="267" actId="478"/>
          <ac:picMkLst>
            <pc:docMk/>
            <pc:sldMk cId="1254091993" sldId="268"/>
            <ac:picMk id="5" creationId="{8E2926F0-068A-BBDA-DB71-6757FE8BB348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3:36:17.089" v="267" actId="478"/>
          <ac:picMkLst>
            <pc:docMk/>
            <pc:sldMk cId="1254091993" sldId="268"/>
            <ac:picMk id="6" creationId="{C3397E7C-0686-C7D5-484E-E42B55F521EA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3:36:17.089" v="267" actId="478"/>
          <ac:picMkLst>
            <pc:docMk/>
            <pc:sldMk cId="1254091993" sldId="268"/>
            <ac:picMk id="7" creationId="{50CCBD0C-FB24-8577-6D53-B3FE9344E2F6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3:40:55.225" v="280" actId="21"/>
          <ac:picMkLst>
            <pc:docMk/>
            <pc:sldMk cId="1254091993" sldId="268"/>
            <ac:picMk id="1026" creationId="{6AB1DC0F-E920-4398-A21B-7A6AAF031001}"/>
          </ac:picMkLst>
        </pc:picChg>
        <pc:cxnChg chg="add mod">
          <ac:chgData name="KANE, Julie (BIRMINGHAM WOMEN'S AND CHILDREN'S NHS FOUNDATION TRUST)" userId="94aec9ab-0c84-47fc-8199-1c574159fc06" providerId="ADAL" clId="{E843F3E6-6DA8-4D6E-8D57-B5E3F2BF50CF}" dt="2023-01-25T14:08:30.776" v="1071" actId="1076"/>
          <ac:cxnSpMkLst>
            <pc:docMk/>
            <pc:sldMk cId="1254091993" sldId="268"/>
            <ac:cxnSpMk id="10" creationId="{6E413AE4-1465-4EE9-8287-31F2B446B39E}"/>
          </ac:cxnSpMkLst>
        </pc:cxnChg>
        <pc:cxnChg chg="add mod">
          <ac:chgData name="KANE, Julie (BIRMINGHAM WOMEN'S AND CHILDREN'S NHS FOUNDATION TRUST)" userId="94aec9ab-0c84-47fc-8199-1c574159fc06" providerId="ADAL" clId="{E843F3E6-6DA8-4D6E-8D57-B5E3F2BF50CF}" dt="2023-01-25T14:08:33.927" v="1072" actId="1076"/>
          <ac:cxnSpMkLst>
            <pc:docMk/>
            <pc:sldMk cId="1254091993" sldId="268"/>
            <ac:cxnSpMk id="56" creationId="{614DAF51-BD76-4BEA-BA65-5AE8A0E2F511}"/>
          </ac:cxnSpMkLst>
        </pc:cxnChg>
      </pc:sldChg>
      <pc:sldChg chg="addSp delSp modSp mod setBg">
        <pc:chgData name="KANE, Julie (BIRMINGHAM WOMEN'S AND CHILDREN'S NHS FOUNDATION TRUST)" userId="94aec9ab-0c84-47fc-8199-1c574159fc06" providerId="ADAL" clId="{E843F3E6-6DA8-4D6E-8D57-B5E3F2BF50CF}" dt="2023-01-25T17:51:31.359" v="1982" actId="1076"/>
        <pc:sldMkLst>
          <pc:docMk/>
          <pc:sldMk cId="3610591124" sldId="269"/>
        </pc:sldMkLst>
        <pc:spChg chg="add mod">
          <ac:chgData name="KANE, Julie (BIRMINGHAM WOMEN'S AND CHILDREN'S NHS FOUNDATION TRUST)" userId="94aec9ab-0c84-47fc-8199-1c574159fc06" providerId="ADAL" clId="{E843F3E6-6DA8-4D6E-8D57-B5E3F2BF50CF}" dt="2023-01-25T17:51:03.442" v="1944" actId="1076"/>
          <ac:spMkLst>
            <pc:docMk/>
            <pc:sldMk cId="3610591124" sldId="269"/>
            <ac:spMk id="3" creationId="{CC4FDAC8-0C7F-45BC-A0E0-B6395B4E1A47}"/>
          </ac:spMkLst>
        </pc:spChg>
        <pc:spChg chg="del">
          <ac:chgData name="KANE, Julie (BIRMINGHAM WOMEN'S AND CHILDREN'S NHS FOUNDATION TRUST)" userId="94aec9ab-0c84-47fc-8199-1c574159fc06" providerId="ADAL" clId="{E843F3E6-6DA8-4D6E-8D57-B5E3F2BF50CF}" dt="2023-01-25T13:46:20.133" v="316" actId="26606"/>
          <ac:spMkLst>
            <pc:docMk/>
            <pc:sldMk cId="3610591124" sldId="269"/>
            <ac:spMk id="5" creationId="{01321C34-EC74-075B-9CD8-F03468337E14}"/>
          </ac:spMkLst>
        </pc:spChg>
        <pc:spChg chg="add mod">
          <ac:chgData name="KANE, Julie (BIRMINGHAM WOMEN'S AND CHILDREN'S NHS FOUNDATION TRUST)" userId="94aec9ab-0c84-47fc-8199-1c574159fc06" providerId="ADAL" clId="{E843F3E6-6DA8-4D6E-8D57-B5E3F2BF50CF}" dt="2023-01-25T17:51:31.359" v="1982" actId="1076"/>
          <ac:spMkLst>
            <pc:docMk/>
            <pc:sldMk cId="3610591124" sldId="269"/>
            <ac:spMk id="8" creationId="{A3EDFD73-362C-4AE9-A8A3-A2FE80998ABB}"/>
          </ac:spMkLst>
        </pc:spChg>
        <pc:spChg chg="add">
          <ac:chgData name="KANE, Julie (BIRMINGHAM WOMEN'S AND CHILDREN'S NHS FOUNDATION TRUST)" userId="94aec9ab-0c84-47fc-8199-1c574159fc06" providerId="ADAL" clId="{E843F3E6-6DA8-4D6E-8D57-B5E3F2BF50CF}" dt="2023-01-25T13:46:20.133" v="316" actId="26606"/>
          <ac:spMkLst>
            <pc:docMk/>
            <pc:sldMk cId="3610591124" sldId="269"/>
            <ac:spMk id="11" creationId="{B95B9BA8-1D69-4796-85F5-B6D0BD52354B}"/>
          </ac:spMkLst>
        </pc:spChg>
        <pc:picChg chg="del">
          <ac:chgData name="KANE, Julie (BIRMINGHAM WOMEN'S AND CHILDREN'S NHS FOUNDATION TRUST)" userId="94aec9ab-0c84-47fc-8199-1c574159fc06" providerId="ADAL" clId="{E843F3E6-6DA8-4D6E-8D57-B5E3F2BF50CF}" dt="2023-01-25T13:46:17.496" v="315" actId="478"/>
          <ac:picMkLst>
            <pc:docMk/>
            <pc:sldMk cId="3610591124" sldId="269"/>
            <ac:picMk id="4" creationId="{B0F69529-293F-889D-5C2E-96F182B1DF2B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4:40:41.862" v="1517" actId="1076"/>
          <ac:picMkLst>
            <pc:docMk/>
            <pc:sldMk cId="3610591124" sldId="269"/>
            <ac:picMk id="6" creationId="{4C2FF935-0A78-4DCE-94F7-1CD24EDC565E}"/>
          </ac:picMkLst>
        </pc:picChg>
      </pc:sldChg>
      <pc:sldChg chg="del">
        <pc:chgData name="KANE, Julie (BIRMINGHAM WOMEN'S AND CHILDREN'S NHS FOUNDATION TRUST)" userId="94aec9ab-0c84-47fc-8199-1c574159fc06" providerId="ADAL" clId="{E843F3E6-6DA8-4D6E-8D57-B5E3F2BF50CF}" dt="2023-01-25T18:02:39.323" v="2304" actId="47"/>
        <pc:sldMkLst>
          <pc:docMk/>
          <pc:sldMk cId="1155499056" sldId="270"/>
        </pc:sldMkLst>
      </pc:sldChg>
      <pc:sldChg chg="addSp delSp modSp add mod">
        <pc:chgData name="KANE, Julie (BIRMINGHAM WOMEN'S AND CHILDREN'S NHS FOUNDATION TRUST)" userId="94aec9ab-0c84-47fc-8199-1c574159fc06" providerId="ADAL" clId="{E843F3E6-6DA8-4D6E-8D57-B5E3F2BF50CF}" dt="2023-01-25T18:34:17.669" v="2614" actId="1076"/>
        <pc:sldMkLst>
          <pc:docMk/>
          <pc:sldMk cId="2878171625" sldId="270"/>
        </pc:sldMkLst>
        <pc:spChg chg="mod">
          <ac:chgData name="KANE, Julie (BIRMINGHAM WOMEN'S AND CHILDREN'S NHS FOUNDATION TRUST)" userId="94aec9ab-0c84-47fc-8199-1c574159fc06" providerId="ADAL" clId="{E843F3E6-6DA8-4D6E-8D57-B5E3F2BF50CF}" dt="2023-01-25T18:29:27.703" v="2549" actId="20577"/>
          <ac:spMkLst>
            <pc:docMk/>
            <pc:sldMk cId="2878171625" sldId="270"/>
            <ac:spMk id="9" creationId="{43110152-1CFB-4484-9EAB-50A2D0F640EA}"/>
          </ac:spMkLst>
        </pc:spChg>
        <pc:spChg chg="mod">
          <ac:chgData name="KANE, Julie (BIRMINGHAM WOMEN'S AND CHILDREN'S NHS FOUNDATION TRUST)" userId="94aec9ab-0c84-47fc-8199-1c574159fc06" providerId="ADAL" clId="{E843F3E6-6DA8-4D6E-8D57-B5E3F2BF50CF}" dt="2023-01-25T18:05:29.754" v="2443" actId="20577"/>
          <ac:spMkLst>
            <pc:docMk/>
            <pc:sldMk cId="2878171625" sldId="270"/>
            <ac:spMk id="11" creationId="{F8349179-04DC-4627-9F0B-C660FF8B7E5B}"/>
          </ac:spMkLst>
        </pc:spChg>
        <pc:picChg chg="add del mod">
          <ac:chgData name="KANE, Julie (BIRMINGHAM WOMEN'S AND CHILDREN'S NHS FOUNDATION TRUST)" userId="94aec9ab-0c84-47fc-8199-1c574159fc06" providerId="ADAL" clId="{E843F3E6-6DA8-4D6E-8D57-B5E3F2BF50CF}" dt="2023-01-25T18:32:46.934" v="2600" actId="21"/>
          <ac:picMkLst>
            <pc:docMk/>
            <pc:sldMk cId="2878171625" sldId="270"/>
            <ac:picMk id="3" creationId="{C203ADD5-F885-4FD5-9F35-D16AC8D74620}"/>
          </ac:picMkLst>
        </pc:picChg>
        <pc:picChg chg="add del mod">
          <ac:chgData name="KANE, Julie (BIRMINGHAM WOMEN'S AND CHILDREN'S NHS FOUNDATION TRUST)" userId="94aec9ab-0c84-47fc-8199-1c574159fc06" providerId="ADAL" clId="{E843F3E6-6DA8-4D6E-8D57-B5E3F2BF50CF}" dt="2023-01-25T18:31:20.324" v="2583" actId="21"/>
          <ac:picMkLst>
            <pc:docMk/>
            <pc:sldMk cId="2878171625" sldId="270"/>
            <ac:picMk id="5" creationId="{75E84D55-3020-4F94-9A7F-B4BFCC0268BD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8:05:50.909" v="2448" actId="478"/>
          <ac:picMkLst>
            <pc:docMk/>
            <pc:sldMk cId="2878171625" sldId="270"/>
            <ac:picMk id="7" creationId="{4051517C-71D9-48E3-979B-75F1DCCF6362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34:17.669" v="2614" actId="1076"/>
          <ac:picMkLst>
            <pc:docMk/>
            <pc:sldMk cId="2878171625" sldId="270"/>
            <ac:picMk id="8" creationId="{F3E8787D-9EE7-4D80-B49D-E76A66F7ADDE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34:17.669" v="2614" actId="1076"/>
          <ac:picMkLst>
            <pc:docMk/>
            <pc:sldMk cId="2878171625" sldId="270"/>
            <ac:picMk id="10" creationId="{36739656-4479-43C1-B777-9344CAE54DFC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34:17.669" v="2614" actId="1076"/>
          <ac:picMkLst>
            <pc:docMk/>
            <pc:sldMk cId="2878171625" sldId="270"/>
            <ac:picMk id="12" creationId="{4B89288E-8672-4384-AB37-353F0CED93F8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34:17.669" v="2614" actId="1076"/>
          <ac:picMkLst>
            <pc:docMk/>
            <pc:sldMk cId="2878171625" sldId="270"/>
            <ac:picMk id="18" creationId="{8D5359C3-725C-44DC-A3D3-F029CD2385E9}"/>
          </ac:picMkLst>
        </pc:picChg>
        <pc:picChg chg="add mod ord">
          <ac:chgData name="KANE, Julie (BIRMINGHAM WOMEN'S AND CHILDREN'S NHS FOUNDATION TRUST)" userId="94aec9ab-0c84-47fc-8199-1c574159fc06" providerId="ADAL" clId="{E843F3E6-6DA8-4D6E-8D57-B5E3F2BF50CF}" dt="2023-01-25T18:34:17.669" v="2614" actId="1076"/>
          <ac:picMkLst>
            <pc:docMk/>
            <pc:sldMk cId="2878171625" sldId="270"/>
            <ac:picMk id="19" creationId="{674253E1-AF9C-4E5E-8917-DFC594C6BAAE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34:17.669" v="2614" actId="1076"/>
          <ac:picMkLst>
            <pc:docMk/>
            <pc:sldMk cId="2878171625" sldId="270"/>
            <ac:picMk id="5122" creationId="{15289F6A-DFD9-43B6-9932-30EF4E182FAD}"/>
          </ac:picMkLst>
        </pc:picChg>
        <pc:picChg chg="add mod">
          <ac:chgData name="KANE, Julie (BIRMINGHAM WOMEN'S AND CHILDREN'S NHS FOUNDATION TRUST)" userId="94aec9ab-0c84-47fc-8199-1c574159fc06" providerId="ADAL" clId="{E843F3E6-6DA8-4D6E-8D57-B5E3F2BF50CF}" dt="2023-01-25T18:34:17.669" v="2614" actId="1076"/>
          <ac:picMkLst>
            <pc:docMk/>
            <pc:sldMk cId="2878171625" sldId="270"/>
            <ac:picMk id="5124" creationId="{E1691CBF-2E52-426F-A144-7D25C7989E94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8:05:47.924" v="2445" actId="478"/>
          <ac:picMkLst>
            <pc:docMk/>
            <pc:sldMk cId="2878171625" sldId="270"/>
            <ac:picMk id="7170" creationId="{CC4B3402-41D4-4F0F-9704-C62EF2E9088A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8:05:49.569" v="2446" actId="478"/>
          <ac:picMkLst>
            <pc:docMk/>
            <pc:sldMk cId="2878171625" sldId="270"/>
            <ac:picMk id="7174" creationId="{6D09C388-9284-4382-9C59-6B6A999C0F57}"/>
          </ac:picMkLst>
        </pc:picChg>
        <pc:picChg chg="del">
          <ac:chgData name="KANE, Julie (BIRMINGHAM WOMEN'S AND CHILDREN'S NHS FOUNDATION TRUST)" userId="94aec9ab-0c84-47fc-8199-1c574159fc06" providerId="ADAL" clId="{E843F3E6-6DA8-4D6E-8D57-B5E3F2BF50CF}" dt="2023-01-25T18:05:50.438" v="2447" actId="478"/>
          <ac:picMkLst>
            <pc:docMk/>
            <pc:sldMk cId="2878171625" sldId="270"/>
            <ac:picMk id="7178" creationId="{BABE50EE-7E93-4D94-97F9-5154922AC4A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791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70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184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674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66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542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251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16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99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252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02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9/11/2023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4870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14" r:id="rId5"/>
    <p:sldLayoutId id="2147483715" r:id="rId6"/>
    <p:sldLayoutId id="2147483720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brewminate.com/how-our-emotions-affect-our-health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08F2F1-066A-4FB9-819B-1B6E715BA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099" y="261939"/>
            <a:ext cx="4414157" cy="2817438"/>
          </a:xfrm>
        </p:spPr>
        <p:txBody>
          <a:bodyPr>
            <a:normAutofit/>
          </a:bodyPr>
          <a:lstStyle/>
          <a:p>
            <a:pPr algn="l"/>
            <a:r>
              <a:rPr lang="en-GB" sz="5400" dirty="0"/>
              <a:t>Emotions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19872F-BE8B-4BC2-8B96-D3E1C58EA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179" y="5276983"/>
            <a:ext cx="3698992" cy="895217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2000" dirty="0">
                <a:latin typeface="Calibri"/>
                <a:ea typeface="+mn-lt"/>
                <a:cs typeface="+mn-lt"/>
              </a:rPr>
              <a:t>Emotions are our body’s reaction to thoughts or experiences.</a:t>
            </a:r>
          </a:p>
        </p:txBody>
      </p:sp>
      <p:pic>
        <p:nvPicPr>
          <p:cNvPr id="4" name="Picture 3" descr="Jigsaw puzzles in plastic figures">
            <a:extLst>
              <a:ext uri="{FF2B5EF4-FFF2-40B4-BE49-F238E27FC236}">
                <a16:creationId xmlns:a16="http://schemas.microsoft.com/office/drawing/2014/main" id="{1C633539-3955-557D-40AE-0E42879743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97" r="7729"/>
          <a:stretch/>
        </p:blipFill>
        <p:spPr>
          <a:xfrm>
            <a:off x="4232496" y="10"/>
            <a:ext cx="7959505" cy="6857992"/>
          </a:xfrm>
          <a:custGeom>
            <a:avLst/>
            <a:gdLst/>
            <a:ahLst/>
            <a:cxnLst/>
            <a:rect l="l" t="t" r="r" b="b"/>
            <a:pathLst>
              <a:path w="7959505" h="6858002">
                <a:moveTo>
                  <a:pt x="311551" y="6702976"/>
                </a:moveTo>
                <a:lnTo>
                  <a:pt x="297715" y="6742552"/>
                </a:lnTo>
                <a:cubicBezTo>
                  <a:pt x="283999" y="6764841"/>
                  <a:pt x="278713" y="6788417"/>
                  <a:pt x="278237" y="6812063"/>
                </a:cubicBezTo>
                <a:lnTo>
                  <a:pt x="278237" y="6812064"/>
                </a:lnTo>
                <a:lnTo>
                  <a:pt x="283011" y="6776800"/>
                </a:lnTo>
                <a:cubicBezTo>
                  <a:pt x="286107" y="6765164"/>
                  <a:pt x="290857" y="6753698"/>
                  <a:pt x="297715" y="6742553"/>
                </a:cubicBezTo>
                <a:cubicBezTo>
                  <a:pt x="306003" y="6729219"/>
                  <a:pt x="311147" y="6716169"/>
                  <a:pt x="311551" y="6702977"/>
                </a:cubicBezTo>
                <a:close/>
                <a:moveTo>
                  <a:pt x="328959" y="6564620"/>
                </a:moveTo>
                <a:lnTo>
                  <a:pt x="306480" y="6588625"/>
                </a:lnTo>
                <a:cubicBezTo>
                  <a:pt x="298003" y="6597578"/>
                  <a:pt x="291954" y="6611342"/>
                  <a:pt x="289858" y="6625224"/>
                </a:cubicBezTo>
                <a:lnTo>
                  <a:pt x="289858" y="6625225"/>
                </a:lnTo>
                <a:lnTo>
                  <a:pt x="289870" y="6645552"/>
                </a:lnTo>
                <a:lnTo>
                  <a:pt x="296953" y="6662541"/>
                </a:lnTo>
                <a:lnTo>
                  <a:pt x="296953" y="6662542"/>
                </a:lnTo>
                <a:lnTo>
                  <a:pt x="308405" y="6683027"/>
                </a:lnTo>
                <a:cubicBezTo>
                  <a:pt x="306038" y="6676305"/>
                  <a:pt x="302287" y="6669495"/>
                  <a:pt x="296953" y="6662541"/>
                </a:cubicBezTo>
                <a:lnTo>
                  <a:pt x="289858" y="6625225"/>
                </a:lnTo>
                <a:lnTo>
                  <a:pt x="306480" y="6588626"/>
                </a:lnTo>
                <a:cubicBezTo>
                  <a:pt x="312576" y="6582147"/>
                  <a:pt x="318672" y="6575479"/>
                  <a:pt x="328959" y="6564621"/>
                </a:cubicBezTo>
                <a:close/>
                <a:moveTo>
                  <a:pt x="248638" y="6438981"/>
                </a:moveTo>
                <a:cubicBezTo>
                  <a:pt x="258140" y="6444077"/>
                  <a:pt x="265617" y="6451650"/>
                  <a:pt x="268569" y="6463841"/>
                </a:cubicBezTo>
                <a:lnTo>
                  <a:pt x="268572" y="6463849"/>
                </a:lnTo>
                <a:lnTo>
                  <a:pt x="279556" y="6508052"/>
                </a:lnTo>
                <a:lnTo>
                  <a:pt x="282367" y="6513012"/>
                </a:lnTo>
                <a:lnTo>
                  <a:pt x="284834" y="6521804"/>
                </a:lnTo>
                <a:lnTo>
                  <a:pt x="301172" y="6546195"/>
                </a:lnTo>
                <a:lnTo>
                  <a:pt x="301172" y="6546194"/>
                </a:lnTo>
                <a:lnTo>
                  <a:pt x="282367" y="6513012"/>
                </a:lnTo>
                <a:lnTo>
                  <a:pt x="268572" y="6463849"/>
                </a:lnTo>
                <a:lnTo>
                  <a:pt x="268569" y="6463840"/>
                </a:lnTo>
                <a:close/>
                <a:moveTo>
                  <a:pt x="166047" y="6392243"/>
                </a:moveTo>
                <a:lnTo>
                  <a:pt x="173364" y="6407333"/>
                </a:lnTo>
                <a:lnTo>
                  <a:pt x="173364" y="6407332"/>
                </a:lnTo>
                <a:close/>
                <a:moveTo>
                  <a:pt x="401733" y="4221391"/>
                </a:moveTo>
                <a:lnTo>
                  <a:pt x="396017" y="4253014"/>
                </a:lnTo>
                <a:cubicBezTo>
                  <a:pt x="383824" y="4277401"/>
                  <a:pt x="368204" y="4300070"/>
                  <a:pt x="356201" y="4324645"/>
                </a:cubicBezTo>
                <a:cubicBezTo>
                  <a:pt x="350487" y="4336457"/>
                  <a:pt x="347439" y="4350554"/>
                  <a:pt x="347247" y="4363890"/>
                </a:cubicBezTo>
                <a:lnTo>
                  <a:pt x="347247" y="4363891"/>
                </a:lnTo>
                <a:cubicBezTo>
                  <a:pt x="346295" y="4403326"/>
                  <a:pt x="346295" y="4442762"/>
                  <a:pt x="348009" y="4482005"/>
                </a:cubicBezTo>
                <a:cubicBezTo>
                  <a:pt x="350677" y="4546777"/>
                  <a:pt x="351249" y="4612501"/>
                  <a:pt x="408019" y="4659175"/>
                </a:cubicBezTo>
                <a:cubicBezTo>
                  <a:pt x="412591" y="4662987"/>
                  <a:pt x="415259" y="4671177"/>
                  <a:pt x="416021" y="4677656"/>
                </a:cubicBezTo>
                <a:cubicBezTo>
                  <a:pt x="419640" y="4707565"/>
                  <a:pt x="420022" y="4738236"/>
                  <a:pt x="425928" y="4767765"/>
                </a:cubicBezTo>
                <a:lnTo>
                  <a:pt x="427237" y="4800483"/>
                </a:lnTo>
                <a:lnTo>
                  <a:pt x="412401" y="4828916"/>
                </a:lnTo>
                <a:cubicBezTo>
                  <a:pt x="404114" y="4837703"/>
                  <a:pt x="397113" y="4847214"/>
                  <a:pt x="391971" y="4857317"/>
                </a:cubicBezTo>
                <a:lnTo>
                  <a:pt x="390221" y="4863342"/>
                </a:lnTo>
                <a:lnTo>
                  <a:pt x="387469" y="4867614"/>
                </a:lnTo>
                <a:lnTo>
                  <a:pt x="382691" y="4889275"/>
                </a:lnTo>
                <a:lnTo>
                  <a:pt x="382691" y="4889276"/>
                </a:lnTo>
                <a:cubicBezTo>
                  <a:pt x="382122" y="4896714"/>
                  <a:pt x="382634" y="4904358"/>
                  <a:pt x="384396" y="4912169"/>
                </a:cubicBezTo>
                <a:lnTo>
                  <a:pt x="385799" y="4933805"/>
                </a:lnTo>
                <a:lnTo>
                  <a:pt x="378247" y="4957453"/>
                </a:lnTo>
                <a:lnTo>
                  <a:pt x="360964" y="4987037"/>
                </a:lnTo>
                <a:cubicBezTo>
                  <a:pt x="349725" y="5003801"/>
                  <a:pt x="335627" y="5022852"/>
                  <a:pt x="334485" y="5041521"/>
                </a:cubicBezTo>
                <a:cubicBezTo>
                  <a:pt x="333556" y="5057381"/>
                  <a:pt x="327457" y="5072411"/>
                  <a:pt x="321371" y="5087423"/>
                </a:cubicBezTo>
                <a:lnTo>
                  <a:pt x="321364" y="5087450"/>
                </a:lnTo>
                <a:lnTo>
                  <a:pt x="315482" y="5102461"/>
                </a:lnTo>
                <a:lnTo>
                  <a:pt x="308338" y="5133220"/>
                </a:lnTo>
                <a:lnTo>
                  <a:pt x="308337" y="5133224"/>
                </a:lnTo>
                <a:lnTo>
                  <a:pt x="308337" y="5133225"/>
                </a:lnTo>
                <a:lnTo>
                  <a:pt x="315052" y="5166114"/>
                </a:lnTo>
                <a:lnTo>
                  <a:pt x="314362" y="5172090"/>
                </a:lnTo>
                <a:cubicBezTo>
                  <a:pt x="313481" y="5174400"/>
                  <a:pt x="312290" y="5176876"/>
                  <a:pt x="311814" y="5179067"/>
                </a:cubicBezTo>
                <a:lnTo>
                  <a:pt x="311814" y="5179068"/>
                </a:lnTo>
                <a:cubicBezTo>
                  <a:pt x="304574" y="5214122"/>
                  <a:pt x="311624" y="5247079"/>
                  <a:pt x="335437" y="5272797"/>
                </a:cubicBezTo>
                <a:lnTo>
                  <a:pt x="335441" y="5272804"/>
                </a:lnTo>
                <a:lnTo>
                  <a:pt x="356854" y="5308181"/>
                </a:lnTo>
                <a:lnTo>
                  <a:pt x="359935" y="5317389"/>
                </a:lnTo>
                <a:lnTo>
                  <a:pt x="364317" y="5355014"/>
                </a:lnTo>
                <a:lnTo>
                  <a:pt x="359440" y="5385384"/>
                </a:lnTo>
                <a:cubicBezTo>
                  <a:pt x="356201" y="5398721"/>
                  <a:pt x="353915" y="5412057"/>
                  <a:pt x="351249" y="5425582"/>
                </a:cubicBezTo>
                <a:cubicBezTo>
                  <a:pt x="347439" y="5443870"/>
                  <a:pt x="343437" y="5462351"/>
                  <a:pt x="339627" y="5480637"/>
                </a:cubicBezTo>
                <a:cubicBezTo>
                  <a:pt x="337722" y="5489497"/>
                  <a:pt x="335151" y="5498832"/>
                  <a:pt x="335103" y="5507667"/>
                </a:cubicBezTo>
                <a:lnTo>
                  <a:pt x="335103" y="5507668"/>
                </a:lnTo>
                <a:lnTo>
                  <a:pt x="337324" y="5520422"/>
                </a:lnTo>
                <a:lnTo>
                  <a:pt x="345722" y="5531692"/>
                </a:lnTo>
                <a:lnTo>
                  <a:pt x="345723" y="5531694"/>
                </a:lnTo>
                <a:lnTo>
                  <a:pt x="355869" y="5547578"/>
                </a:lnTo>
                <a:lnTo>
                  <a:pt x="346295" y="5562746"/>
                </a:lnTo>
                <a:cubicBezTo>
                  <a:pt x="303622" y="5600467"/>
                  <a:pt x="276951" y="5646189"/>
                  <a:pt x="275047" y="5704483"/>
                </a:cubicBezTo>
                <a:cubicBezTo>
                  <a:pt x="274665" y="5716485"/>
                  <a:pt x="271999" y="5728678"/>
                  <a:pt x="269141" y="5740488"/>
                </a:cubicBezTo>
                <a:cubicBezTo>
                  <a:pt x="267426" y="5747728"/>
                  <a:pt x="265520" y="5756493"/>
                  <a:pt x="260376" y="5760873"/>
                </a:cubicBezTo>
                <a:cubicBezTo>
                  <a:pt x="221133" y="5794974"/>
                  <a:pt x="193890" y="5837457"/>
                  <a:pt x="171981" y="5883751"/>
                </a:cubicBezTo>
                <a:lnTo>
                  <a:pt x="171979" y="5883756"/>
                </a:lnTo>
                <a:lnTo>
                  <a:pt x="160957" y="5909351"/>
                </a:lnTo>
                <a:lnTo>
                  <a:pt x="154076" y="5935946"/>
                </a:lnTo>
                <a:lnTo>
                  <a:pt x="154075" y="5935949"/>
                </a:lnTo>
                <a:lnTo>
                  <a:pt x="154075" y="5935950"/>
                </a:lnTo>
                <a:cubicBezTo>
                  <a:pt x="151789" y="5954618"/>
                  <a:pt x="155599" y="5974241"/>
                  <a:pt x="157695" y="5993292"/>
                </a:cubicBezTo>
                <a:cubicBezTo>
                  <a:pt x="158837" y="6004532"/>
                  <a:pt x="158647" y="6017486"/>
                  <a:pt x="164171" y="6026441"/>
                </a:cubicBezTo>
                <a:cubicBezTo>
                  <a:pt x="181508" y="6054826"/>
                  <a:pt x="200176" y="6082259"/>
                  <a:pt x="220371" y="6108739"/>
                </a:cubicBezTo>
                <a:lnTo>
                  <a:pt x="234064" y="6133315"/>
                </a:lnTo>
                <a:lnTo>
                  <a:pt x="230364" y="6143190"/>
                </a:lnTo>
                <a:cubicBezTo>
                  <a:pt x="227813" y="6146732"/>
                  <a:pt x="223895" y="6150697"/>
                  <a:pt x="218465" y="6155602"/>
                </a:cubicBezTo>
                <a:cubicBezTo>
                  <a:pt x="196176" y="6175797"/>
                  <a:pt x="184556" y="6200944"/>
                  <a:pt x="179794" y="6228756"/>
                </a:cubicBezTo>
                <a:cubicBezTo>
                  <a:pt x="172363" y="6272764"/>
                  <a:pt x="166077" y="6317151"/>
                  <a:pt x="162457" y="6361539"/>
                </a:cubicBezTo>
                <a:lnTo>
                  <a:pt x="162457" y="6361540"/>
                </a:lnTo>
                <a:lnTo>
                  <a:pt x="179794" y="6228757"/>
                </a:lnTo>
                <a:cubicBezTo>
                  <a:pt x="184556" y="6200945"/>
                  <a:pt x="196176" y="6175798"/>
                  <a:pt x="218465" y="6155603"/>
                </a:cubicBezTo>
                <a:cubicBezTo>
                  <a:pt x="229325" y="6145793"/>
                  <a:pt x="234135" y="6139745"/>
                  <a:pt x="234064" y="6133315"/>
                </a:cubicBezTo>
                <a:lnTo>
                  <a:pt x="234064" y="6133314"/>
                </a:lnTo>
                <a:cubicBezTo>
                  <a:pt x="233993" y="6126884"/>
                  <a:pt x="229039" y="6120074"/>
                  <a:pt x="220371" y="6108738"/>
                </a:cubicBezTo>
                <a:cubicBezTo>
                  <a:pt x="200176" y="6082258"/>
                  <a:pt x="181508" y="6054825"/>
                  <a:pt x="164171" y="6026440"/>
                </a:cubicBezTo>
                <a:cubicBezTo>
                  <a:pt x="158647" y="6017485"/>
                  <a:pt x="158837" y="6004531"/>
                  <a:pt x="157695" y="5993291"/>
                </a:cubicBezTo>
                <a:cubicBezTo>
                  <a:pt x="156647" y="5983766"/>
                  <a:pt x="155171" y="5974097"/>
                  <a:pt x="154242" y="5964477"/>
                </a:cubicBezTo>
                <a:lnTo>
                  <a:pt x="154075" y="5935950"/>
                </a:lnTo>
                <a:lnTo>
                  <a:pt x="154076" y="5935946"/>
                </a:lnTo>
                <a:lnTo>
                  <a:pt x="171979" y="5883756"/>
                </a:lnTo>
                <a:lnTo>
                  <a:pt x="171981" y="5883752"/>
                </a:lnTo>
                <a:cubicBezTo>
                  <a:pt x="193890" y="5837458"/>
                  <a:pt x="221133" y="5794975"/>
                  <a:pt x="260376" y="5760874"/>
                </a:cubicBezTo>
                <a:cubicBezTo>
                  <a:pt x="265520" y="5756494"/>
                  <a:pt x="267426" y="5747729"/>
                  <a:pt x="269141" y="5740489"/>
                </a:cubicBezTo>
                <a:cubicBezTo>
                  <a:pt x="271999" y="5728679"/>
                  <a:pt x="274665" y="5716486"/>
                  <a:pt x="275047" y="5704484"/>
                </a:cubicBezTo>
                <a:cubicBezTo>
                  <a:pt x="276951" y="5646190"/>
                  <a:pt x="303622" y="5600468"/>
                  <a:pt x="346295" y="5562747"/>
                </a:cubicBezTo>
                <a:cubicBezTo>
                  <a:pt x="352392" y="5557318"/>
                  <a:pt x="355774" y="5552508"/>
                  <a:pt x="355869" y="5547579"/>
                </a:cubicBezTo>
                <a:lnTo>
                  <a:pt x="355869" y="5547578"/>
                </a:lnTo>
                <a:cubicBezTo>
                  <a:pt x="355964" y="5542649"/>
                  <a:pt x="352773" y="5537600"/>
                  <a:pt x="345723" y="5531693"/>
                </a:cubicBezTo>
                <a:lnTo>
                  <a:pt x="345722" y="5531692"/>
                </a:lnTo>
                <a:lnTo>
                  <a:pt x="335103" y="5507668"/>
                </a:lnTo>
                <a:lnTo>
                  <a:pt x="339627" y="5480638"/>
                </a:lnTo>
                <a:cubicBezTo>
                  <a:pt x="343437" y="5462352"/>
                  <a:pt x="347439" y="5443871"/>
                  <a:pt x="351249" y="5425583"/>
                </a:cubicBezTo>
                <a:cubicBezTo>
                  <a:pt x="353915" y="5412058"/>
                  <a:pt x="356201" y="5398722"/>
                  <a:pt x="359440" y="5385385"/>
                </a:cubicBezTo>
                <a:cubicBezTo>
                  <a:pt x="361965" y="5375003"/>
                  <a:pt x="363668" y="5364883"/>
                  <a:pt x="364317" y="5355015"/>
                </a:cubicBezTo>
                <a:lnTo>
                  <a:pt x="364317" y="5355014"/>
                </a:lnTo>
                <a:lnTo>
                  <a:pt x="362870" y="5326163"/>
                </a:lnTo>
                <a:lnTo>
                  <a:pt x="359935" y="5317389"/>
                </a:lnTo>
                <a:lnTo>
                  <a:pt x="359341" y="5312288"/>
                </a:lnTo>
                <a:lnTo>
                  <a:pt x="356854" y="5308181"/>
                </a:lnTo>
                <a:lnTo>
                  <a:pt x="353708" y="5298775"/>
                </a:lnTo>
                <a:lnTo>
                  <a:pt x="335441" y="5272804"/>
                </a:lnTo>
                <a:lnTo>
                  <a:pt x="335437" y="5272796"/>
                </a:lnTo>
                <a:cubicBezTo>
                  <a:pt x="323531" y="5259937"/>
                  <a:pt x="315815" y="5245269"/>
                  <a:pt x="311981" y="5229433"/>
                </a:cubicBezTo>
                <a:lnTo>
                  <a:pt x="311814" y="5179068"/>
                </a:lnTo>
                <a:lnTo>
                  <a:pt x="314362" y="5172091"/>
                </a:lnTo>
                <a:cubicBezTo>
                  <a:pt x="315243" y="5169781"/>
                  <a:pt x="315814" y="5167638"/>
                  <a:pt x="315052" y="5166114"/>
                </a:cubicBezTo>
                <a:lnTo>
                  <a:pt x="315052" y="5166113"/>
                </a:lnTo>
                <a:lnTo>
                  <a:pt x="308337" y="5133225"/>
                </a:lnTo>
                <a:lnTo>
                  <a:pt x="308338" y="5133220"/>
                </a:lnTo>
                <a:lnTo>
                  <a:pt x="321364" y="5087450"/>
                </a:lnTo>
                <a:lnTo>
                  <a:pt x="327270" y="5072376"/>
                </a:lnTo>
                <a:cubicBezTo>
                  <a:pt x="330949" y="5062300"/>
                  <a:pt x="333866" y="5052096"/>
                  <a:pt x="334485" y="5041522"/>
                </a:cubicBezTo>
                <a:cubicBezTo>
                  <a:pt x="335627" y="5022853"/>
                  <a:pt x="349725" y="5003802"/>
                  <a:pt x="360964" y="4987038"/>
                </a:cubicBezTo>
                <a:cubicBezTo>
                  <a:pt x="366751" y="4978393"/>
                  <a:pt x="372457" y="4970097"/>
                  <a:pt x="376968" y="4961456"/>
                </a:cubicBezTo>
                <a:lnTo>
                  <a:pt x="378247" y="4957453"/>
                </a:lnTo>
                <a:lnTo>
                  <a:pt x="381039" y="4952673"/>
                </a:lnTo>
                <a:lnTo>
                  <a:pt x="385799" y="4933805"/>
                </a:lnTo>
                <a:cubicBezTo>
                  <a:pt x="386468" y="4927122"/>
                  <a:pt x="386111" y="4919979"/>
                  <a:pt x="384396" y="4912168"/>
                </a:cubicBezTo>
                <a:lnTo>
                  <a:pt x="382691" y="4889275"/>
                </a:lnTo>
                <a:lnTo>
                  <a:pt x="390221" y="4863342"/>
                </a:lnTo>
                <a:lnTo>
                  <a:pt x="412401" y="4828917"/>
                </a:lnTo>
                <a:cubicBezTo>
                  <a:pt x="420784" y="4819964"/>
                  <a:pt x="425356" y="4810581"/>
                  <a:pt x="427237" y="4800484"/>
                </a:cubicBezTo>
                <a:lnTo>
                  <a:pt x="427237" y="4800483"/>
                </a:lnTo>
                <a:cubicBezTo>
                  <a:pt x="429119" y="4790386"/>
                  <a:pt x="428309" y="4779575"/>
                  <a:pt x="425928" y="4767764"/>
                </a:cubicBezTo>
                <a:cubicBezTo>
                  <a:pt x="420022" y="4738235"/>
                  <a:pt x="419640" y="4707564"/>
                  <a:pt x="416021" y="4677655"/>
                </a:cubicBezTo>
                <a:cubicBezTo>
                  <a:pt x="415259" y="4671176"/>
                  <a:pt x="412591" y="4662986"/>
                  <a:pt x="408019" y="4659174"/>
                </a:cubicBezTo>
                <a:cubicBezTo>
                  <a:pt x="351249" y="4612500"/>
                  <a:pt x="350677" y="4546776"/>
                  <a:pt x="348009" y="4482004"/>
                </a:cubicBezTo>
                <a:lnTo>
                  <a:pt x="347247" y="4363891"/>
                </a:lnTo>
                <a:lnTo>
                  <a:pt x="356201" y="4324646"/>
                </a:lnTo>
                <a:cubicBezTo>
                  <a:pt x="368204" y="4300071"/>
                  <a:pt x="383824" y="4277402"/>
                  <a:pt x="396017" y="4253015"/>
                </a:cubicBezTo>
                <a:cubicBezTo>
                  <a:pt x="400781" y="4243873"/>
                  <a:pt x="400971" y="4232061"/>
                  <a:pt x="401733" y="4221392"/>
                </a:cubicBezTo>
                <a:close/>
                <a:moveTo>
                  <a:pt x="405543" y="4165383"/>
                </a:moveTo>
                <a:cubicBezTo>
                  <a:pt x="402114" y="4173480"/>
                  <a:pt x="401543" y="4182767"/>
                  <a:pt x="401638" y="4192387"/>
                </a:cubicBezTo>
                <a:lnTo>
                  <a:pt x="401638" y="4192388"/>
                </a:lnTo>
                <a:lnTo>
                  <a:pt x="405543" y="4165384"/>
                </a:lnTo>
                <a:close/>
                <a:moveTo>
                  <a:pt x="332842" y="2836172"/>
                </a:moveTo>
                <a:lnTo>
                  <a:pt x="332842" y="2836173"/>
                </a:lnTo>
                <a:cubicBezTo>
                  <a:pt x="336914" y="2839983"/>
                  <a:pt x="340200" y="2844317"/>
                  <a:pt x="341533" y="2848794"/>
                </a:cubicBezTo>
                <a:lnTo>
                  <a:pt x="358165" y="2903546"/>
                </a:lnTo>
                <a:lnTo>
                  <a:pt x="366071" y="2947859"/>
                </a:lnTo>
                <a:lnTo>
                  <a:pt x="366072" y="2947863"/>
                </a:lnTo>
                <a:lnTo>
                  <a:pt x="362488" y="2982148"/>
                </a:lnTo>
                <a:cubicBezTo>
                  <a:pt x="354392" y="3014153"/>
                  <a:pt x="350582" y="3045777"/>
                  <a:pt x="350796" y="3077401"/>
                </a:cubicBezTo>
                <a:lnTo>
                  <a:pt x="350796" y="3077402"/>
                </a:lnTo>
                <a:cubicBezTo>
                  <a:pt x="351010" y="3109026"/>
                  <a:pt x="355249" y="3140650"/>
                  <a:pt x="363250" y="3172655"/>
                </a:cubicBezTo>
                <a:cubicBezTo>
                  <a:pt x="389159" y="3276481"/>
                  <a:pt x="416591" y="3380306"/>
                  <a:pt x="410877" y="3489468"/>
                </a:cubicBezTo>
                <a:cubicBezTo>
                  <a:pt x="409925" y="3507564"/>
                  <a:pt x="421546" y="3529091"/>
                  <a:pt x="432976" y="3544714"/>
                </a:cubicBezTo>
                <a:cubicBezTo>
                  <a:pt x="438406" y="3552191"/>
                  <a:pt x="442585" y="3557716"/>
                  <a:pt x="445520" y="3562321"/>
                </a:cubicBezTo>
                <a:lnTo>
                  <a:pt x="450598" y="3574408"/>
                </a:lnTo>
                <a:lnTo>
                  <a:pt x="448246" y="3587174"/>
                </a:lnTo>
                <a:cubicBezTo>
                  <a:pt x="446228" y="3592232"/>
                  <a:pt x="442978" y="3598435"/>
                  <a:pt x="438500" y="3606817"/>
                </a:cubicBezTo>
                <a:cubicBezTo>
                  <a:pt x="434118" y="3614819"/>
                  <a:pt x="431452" y="3624725"/>
                  <a:pt x="424974" y="3630632"/>
                </a:cubicBezTo>
                <a:cubicBezTo>
                  <a:pt x="408496" y="3645682"/>
                  <a:pt x="402257" y="3662494"/>
                  <a:pt x="400733" y="3680163"/>
                </a:cubicBezTo>
                <a:lnTo>
                  <a:pt x="400733" y="3680164"/>
                </a:lnTo>
                <a:lnTo>
                  <a:pt x="404781" y="3734838"/>
                </a:lnTo>
                <a:lnTo>
                  <a:pt x="404399" y="3754652"/>
                </a:lnTo>
                <a:cubicBezTo>
                  <a:pt x="398399" y="3767130"/>
                  <a:pt x="396447" y="3778655"/>
                  <a:pt x="398042" y="3789776"/>
                </a:cubicBezTo>
                <a:lnTo>
                  <a:pt x="398042" y="3789777"/>
                </a:lnTo>
                <a:cubicBezTo>
                  <a:pt x="399638" y="3800897"/>
                  <a:pt x="404781" y="3811614"/>
                  <a:pt x="412973" y="3822473"/>
                </a:cubicBezTo>
                <a:lnTo>
                  <a:pt x="427308" y="3852620"/>
                </a:lnTo>
                <a:lnTo>
                  <a:pt x="426528" y="3868764"/>
                </a:lnTo>
                <a:cubicBezTo>
                  <a:pt x="425070" y="3874229"/>
                  <a:pt x="422307" y="3879766"/>
                  <a:pt x="417925" y="3885338"/>
                </a:cubicBezTo>
                <a:cubicBezTo>
                  <a:pt x="398494" y="3910104"/>
                  <a:pt x="388302" y="3935727"/>
                  <a:pt x="386040" y="3962159"/>
                </a:cubicBezTo>
                <a:lnTo>
                  <a:pt x="386040" y="3962160"/>
                </a:lnTo>
                <a:cubicBezTo>
                  <a:pt x="383778" y="3988593"/>
                  <a:pt x="389446" y="4015835"/>
                  <a:pt x="401733" y="4043840"/>
                </a:cubicBezTo>
                <a:lnTo>
                  <a:pt x="416855" y="4103826"/>
                </a:lnTo>
                <a:lnTo>
                  <a:pt x="405543" y="4165382"/>
                </a:lnTo>
                <a:lnTo>
                  <a:pt x="414887" y="4134256"/>
                </a:lnTo>
                <a:lnTo>
                  <a:pt x="416855" y="4103826"/>
                </a:lnTo>
                <a:lnTo>
                  <a:pt x="416855" y="4103825"/>
                </a:lnTo>
                <a:cubicBezTo>
                  <a:pt x="415879" y="4083702"/>
                  <a:pt x="410497" y="4063842"/>
                  <a:pt x="401733" y="4043839"/>
                </a:cubicBezTo>
                <a:cubicBezTo>
                  <a:pt x="395590" y="4029837"/>
                  <a:pt x="391101" y="4016025"/>
                  <a:pt x="388431" y="4002410"/>
                </a:cubicBezTo>
                <a:lnTo>
                  <a:pt x="386040" y="3962160"/>
                </a:lnTo>
                <a:lnTo>
                  <a:pt x="395544" y="3923125"/>
                </a:lnTo>
                <a:cubicBezTo>
                  <a:pt x="400804" y="3910319"/>
                  <a:pt x="408210" y="3897722"/>
                  <a:pt x="417925" y="3885339"/>
                </a:cubicBezTo>
                <a:cubicBezTo>
                  <a:pt x="426689" y="3874195"/>
                  <a:pt x="428975" y="3863193"/>
                  <a:pt x="427308" y="3852620"/>
                </a:cubicBezTo>
                <a:lnTo>
                  <a:pt x="427308" y="3852619"/>
                </a:lnTo>
                <a:cubicBezTo>
                  <a:pt x="425642" y="3842046"/>
                  <a:pt x="420022" y="3831902"/>
                  <a:pt x="412973" y="3822472"/>
                </a:cubicBezTo>
                <a:lnTo>
                  <a:pt x="398042" y="3789776"/>
                </a:lnTo>
                <a:lnTo>
                  <a:pt x="404399" y="3754653"/>
                </a:lnTo>
                <a:cubicBezTo>
                  <a:pt x="407067" y="3749126"/>
                  <a:pt x="405733" y="3741316"/>
                  <a:pt x="404781" y="3734838"/>
                </a:cubicBezTo>
                <a:lnTo>
                  <a:pt x="404781" y="3734837"/>
                </a:lnTo>
                <a:lnTo>
                  <a:pt x="400733" y="3680164"/>
                </a:lnTo>
                <a:lnTo>
                  <a:pt x="407246" y="3654416"/>
                </a:lnTo>
                <a:cubicBezTo>
                  <a:pt x="411056" y="3646123"/>
                  <a:pt x="416735" y="3638158"/>
                  <a:pt x="424974" y="3630633"/>
                </a:cubicBezTo>
                <a:cubicBezTo>
                  <a:pt x="431452" y="3624726"/>
                  <a:pt x="434118" y="3614820"/>
                  <a:pt x="438500" y="3606818"/>
                </a:cubicBezTo>
                <a:cubicBezTo>
                  <a:pt x="447455" y="3590054"/>
                  <a:pt x="451503" y="3582005"/>
                  <a:pt x="450598" y="3574409"/>
                </a:cubicBezTo>
                <a:lnTo>
                  <a:pt x="450598" y="3574408"/>
                </a:lnTo>
                <a:cubicBezTo>
                  <a:pt x="449693" y="3566811"/>
                  <a:pt x="443835" y="3559668"/>
                  <a:pt x="432976" y="3544713"/>
                </a:cubicBezTo>
                <a:cubicBezTo>
                  <a:pt x="421546" y="3529090"/>
                  <a:pt x="409925" y="3507563"/>
                  <a:pt x="410877" y="3489467"/>
                </a:cubicBezTo>
                <a:cubicBezTo>
                  <a:pt x="416591" y="3380305"/>
                  <a:pt x="389159" y="3276480"/>
                  <a:pt x="363250" y="3172654"/>
                </a:cubicBezTo>
                <a:lnTo>
                  <a:pt x="350796" y="3077402"/>
                </a:lnTo>
                <a:lnTo>
                  <a:pt x="362488" y="2982149"/>
                </a:lnTo>
                <a:cubicBezTo>
                  <a:pt x="365441" y="2970576"/>
                  <a:pt x="366442" y="2959157"/>
                  <a:pt x="366072" y="2947863"/>
                </a:cubicBezTo>
                <a:lnTo>
                  <a:pt x="366072" y="2947862"/>
                </a:lnTo>
                <a:lnTo>
                  <a:pt x="366071" y="2947859"/>
                </a:lnTo>
                <a:lnTo>
                  <a:pt x="361441" y="2914328"/>
                </a:lnTo>
                <a:lnTo>
                  <a:pt x="358165" y="2903546"/>
                </a:lnTo>
                <a:lnTo>
                  <a:pt x="357138" y="2897785"/>
                </a:lnTo>
                <a:cubicBezTo>
                  <a:pt x="352391" y="2881307"/>
                  <a:pt x="346533" y="2865010"/>
                  <a:pt x="341533" y="2848793"/>
                </a:cubicBezTo>
                <a:close/>
                <a:moveTo>
                  <a:pt x="296001" y="2745352"/>
                </a:moveTo>
                <a:lnTo>
                  <a:pt x="289670" y="2770758"/>
                </a:lnTo>
                <a:lnTo>
                  <a:pt x="290080" y="2778006"/>
                </a:lnTo>
                <a:lnTo>
                  <a:pt x="289301" y="2782305"/>
                </a:lnTo>
                <a:lnTo>
                  <a:pt x="290501" y="2785440"/>
                </a:lnTo>
                <a:lnTo>
                  <a:pt x="290929" y="2793023"/>
                </a:lnTo>
                <a:lnTo>
                  <a:pt x="300579" y="2811780"/>
                </a:lnTo>
                <a:lnTo>
                  <a:pt x="300582" y="2811787"/>
                </a:lnTo>
                <a:lnTo>
                  <a:pt x="300583" y="2811787"/>
                </a:lnTo>
                <a:lnTo>
                  <a:pt x="300579" y="2811780"/>
                </a:lnTo>
                <a:lnTo>
                  <a:pt x="290501" y="2785440"/>
                </a:lnTo>
                <a:lnTo>
                  <a:pt x="290080" y="2778006"/>
                </a:lnTo>
                <a:close/>
                <a:moveTo>
                  <a:pt x="413278" y="2445328"/>
                </a:moveTo>
                <a:lnTo>
                  <a:pt x="409472" y="2463017"/>
                </a:lnTo>
                <a:lnTo>
                  <a:pt x="409472" y="2463018"/>
                </a:lnTo>
                <a:lnTo>
                  <a:pt x="411535" y="2490551"/>
                </a:lnTo>
                <a:lnTo>
                  <a:pt x="418114" y="2518262"/>
                </a:lnTo>
                <a:lnTo>
                  <a:pt x="418115" y="2518265"/>
                </a:lnTo>
                <a:lnTo>
                  <a:pt x="421759" y="2545007"/>
                </a:lnTo>
                <a:lnTo>
                  <a:pt x="417545" y="2571034"/>
                </a:lnTo>
                <a:cubicBezTo>
                  <a:pt x="405543" y="2612945"/>
                  <a:pt x="372966" y="2640950"/>
                  <a:pt x="344391" y="2668001"/>
                </a:cubicBezTo>
                <a:cubicBezTo>
                  <a:pt x="320006" y="2691054"/>
                  <a:pt x="306290" y="2716963"/>
                  <a:pt x="296001" y="2745348"/>
                </a:cubicBezTo>
                <a:lnTo>
                  <a:pt x="296001" y="2745349"/>
                </a:lnTo>
                <a:cubicBezTo>
                  <a:pt x="306290" y="2716964"/>
                  <a:pt x="320006" y="2691055"/>
                  <a:pt x="344391" y="2668002"/>
                </a:cubicBezTo>
                <a:cubicBezTo>
                  <a:pt x="372966" y="2640951"/>
                  <a:pt x="405543" y="2612946"/>
                  <a:pt x="417545" y="2571035"/>
                </a:cubicBezTo>
                <a:cubicBezTo>
                  <a:pt x="420117" y="2561986"/>
                  <a:pt x="421593" y="2553556"/>
                  <a:pt x="421760" y="2545007"/>
                </a:cubicBezTo>
                <a:lnTo>
                  <a:pt x="421759" y="2545007"/>
                </a:lnTo>
                <a:lnTo>
                  <a:pt x="421760" y="2545006"/>
                </a:lnTo>
                <a:cubicBezTo>
                  <a:pt x="421926" y="2536457"/>
                  <a:pt x="420783" y="2527790"/>
                  <a:pt x="418115" y="2518264"/>
                </a:cubicBezTo>
                <a:lnTo>
                  <a:pt x="418114" y="2518262"/>
                </a:lnTo>
                <a:lnTo>
                  <a:pt x="409472" y="2463018"/>
                </a:lnTo>
                <a:close/>
                <a:moveTo>
                  <a:pt x="817328" y="1508458"/>
                </a:moveTo>
                <a:lnTo>
                  <a:pt x="845421" y="1596213"/>
                </a:lnTo>
                <a:cubicBezTo>
                  <a:pt x="847898" y="1604978"/>
                  <a:pt x="846373" y="1615836"/>
                  <a:pt x="843517" y="1624980"/>
                </a:cubicBezTo>
                <a:cubicBezTo>
                  <a:pt x="833801" y="1656223"/>
                  <a:pt x="809415" y="1676036"/>
                  <a:pt x="786935" y="1697753"/>
                </a:cubicBezTo>
                <a:cubicBezTo>
                  <a:pt x="777029" y="1707279"/>
                  <a:pt x="769981" y="1720423"/>
                  <a:pt x="764267" y="1733188"/>
                </a:cubicBezTo>
                <a:cubicBezTo>
                  <a:pt x="749595" y="1766335"/>
                  <a:pt x="736452" y="1800246"/>
                  <a:pt x="722546" y="1833775"/>
                </a:cubicBezTo>
                <a:cubicBezTo>
                  <a:pt x="721212" y="1837013"/>
                  <a:pt x="717783" y="1839679"/>
                  <a:pt x="714925" y="1842158"/>
                </a:cubicBezTo>
                <a:cubicBezTo>
                  <a:pt x="684824" y="1866922"/>
                  <a:pt x="654535" y="1891497"/>
                  <a:pt x="624434" y="1916454"/>
                </a:cubicBezTo>
                <a:cubicBezTo>
                  <a:pt x="618720" y="1921216"/>
                  <a:pt x="614528" y="1928076"/>
                  <a:pt x="609004" y="1933219"/>
                </a:cubicBezTo>
                <a:cubicBezTo>
                  <a:pt x="601384" y="1940459"/>
                  <a:pt x="594143" y="1949603"/>
                  <a:pt x="584999" y="1953413"/>
                </a:cubicBezTo>
                <a:cubicBezTo>
                  <a:pt x="556234" y="1965224"/>
                  <a:pt x="543850" y="1987894"/>
                  <a:pt x="538516" y="2016469"/>
                </a:cubicBezTo>
                <a:cubicBezTo>
                  <a:pt x="533563" y="2042570"/>
                  <a:pt x="529371" y="2068669"/>
                  <a:pt x="523657" y="2094578"/>
                </a:cubicBezTo>
                <a:cubicBezTo>
                  <a:pt x="516799" y="2126201"/>
                  <a:pt x="509369" y="2157636"/>
                  <a:pt x="500986" y="2188879"/>
                </a:cubicBezTo>
                <a:cubicBezTo>
                  <a:pt x="497366" y="2202404"/>
                  <a:pt x="493176" y="2216692"/>
                  <a:pt x="485746" y="2228314"/>
                </a:cubicBezTo>
                <a:cubicBezTo>
                  <a:pt x="465171" y="2260890"/>
                  <a:pt x="451265" y="2295753"/>
                  <a:pt x="456789" y="2334044"/>
                </a:cubicBezTo>
                <a:cubicBezTo>
                  <a:pt x="461171" y="2364715"/>
                  <a:pt x="449931" y="2390434"/>
                  <a:pt x="432404" y="2409485"/>
                </a:cubicBezTo>
                <a:cubicBezTo>
                  <a:pt x="424450" y="2418154"/>
                  <a:pt x="418938" y="2426977"/>
                  <a:pt x="415303" y="2435913"/>
                </a:cubicBezTo>
                <a:lnTo>
                  <a:pt x="432404" y="2409486"/>
                </a:lnTo>
                <a:cubicBezTo>
                  <a:pt x="449931" y="2390435"/>
                  <a:pt x="461171" y="2364716"/>
                  <a:pt x="456789" y="2334045"/>
                </a:cubicBezTo>
                <a:cubicBezTo>
                  <a:pt x="451265" y="2295754"/>
                  <a:pt x="465171" y="2260891"/>
                  <a:pt x="485746" y="2228315"/>
                </a:cubicBezTo>
                <a:cubicBezTo>
                  <a:pt x="493176" y="2216693"/>
                  <a:pt x="497366" y="2202405"/>
                  <a:pt x="500986" y="2188880"/>
                </a:cubicBezTo>
                <a:cubicBezTo>
                  <a:pt x="509369" y="2157637"/>
                  <a:pt x="516799" y="2126202"/>
                  <a:pt x="523657" y="2094579"/>
                </a:cubicBezTo>
                <a:cubicBezTo>
                  <a:pt x="529371" y="2068670"/>
                  <a:pt x="533563" y="2042571"/>
                  <a:pt x="538516" y="2016470"/>
                </a:cubicBezTo>
                <a:cubicBezTo>
                  <a:pt x="543850" y="1987895"/>
                  <a:pt x="556234" y="1965225"/>
                  <a:pt x="584999" y="1953414"/>
                </a:cubicBezTo>
                <a:cubicBezTo>
                  <a:pt x="594143" y="1949604"/>
                  <a:pt x="601384" y="1940460"/>
                  <a:pt x="609004" y="1933220"/>
                </a:cubicBezTo>
                <a:cubicBezTo>
                  <a:pt x="614528" y="1928077"/>
                  <a:pt x="618720" y="1921217"/>
                  <a:pt x="624434" y="1916455"/>
                </a:cubicBezTo>
                <a:cubicBezTo>
                  <a:pt x="654535" y="1891498"/>
                  <a:pt x="684824" y="1866923"/>
                  <a:pt x="714925" y="1842159"/>
                </a:cubicBezTo>
                <a:cubicBezTo>
                  <a:pt x="717783" y="1839680"/>
                  <a:pt x="721212" y="1837014"/>
                  <a:pt x="722546" y="1833776"/>
                </a:cubicBezTo>
                <a:cubicBezTo>
                  <a:pt x="736452" y="1800247"/>
                  <a:pt x="749596" y="1766336"/>
                  <a:pt x="764267" y="1733189"/>
                </a:cubicBezTo>
                <a:cubicBezTo>
                  <a:pt x="769981" y="1720424"/>
                  <a:pt x="777029" y="1707280"/>
                  <a:pt x="786936" y="1697754"/>
                </a:cubicBezTo>
                <a:cubicBezTo>
                  <a:pt x="809416" y="1676037"/>
                  <a:pt x="833801" y="1656224"/>
                  <a:pt x="843517" y="1624981"/>
                </a:cubicBezTo>
                <a:cubicBezTo>
                  <a:pt x="846374" y="1615837"/>
                  <a:pt x="847899" y="1604979"/>
                  <a:pt x="845422" y="1596214"/>
                </a:cubicBezTo>
                <a:close/>
                <a:moveTo>
                  <a:pt x="798723" y="1459073"/>
                </a:moveTo>
                <a:lnTo>
                  <a:pt x="807941" y="1481572"/>
                </a:lnTo>
                <a:lnTo>
                  <a:pt x="798724" y="1459074"/>
                </a:lnTo>
                <a:close/>
                <a:moveTo>
                  <a:pt x="779530" y="1268758"/>
                </a:moveTo>
                <a:lnTo>
                  <a:pt x="774363" y="1286069"/>
                </a:lnTo>
                <a:cubicBezTo>
                  <a:pt x="759789" y="1306930"/>
                  <a:pt x="753550" y="1328552"/>
                  <a:pt x="752025" y="1350627"/>
                </a:cubicBezTo>
                <a:lnTo>
                  <a:pt x="757620" y="1413840"/>
                </a:lnTo>
                <a:lnTo>
                  <a:pt x="752026" y="1350628"/>
                </a:lnTo>
                <a:cubicBezTo>
                  <a:pt x="753550" y="1328553"/>
                  <a:pt x="759790" y="1306930"/>
                  <a:pt x="774363" y="1286070"/>
                </a:cubicBezTo>
                <a:cubicBezTo>
                  <a:pt x="777506" y="1281689"/>
                  <a:pt x="779078" y="1275402"/>
                  <a:pt x="779530" y="1268758"/>
                </a:cubicBezTo>
                <a:close/>
                <a:moveTo>
                  <a:pt x="837801" y="773035"/>
                </a:moveTo>
                <a:lnTo>
                  <a:pt x="829801" y="854379"/>
                </a:lnTo>
                <a:cubicBezTo>
                  <a:pt x="827515" y="878956"/>
                  <a:pt x="826753" y="903722"/>
                  <a:pt x="798747" y="915343"/>
                </a:cubicBezTo>
                <a:cubicBezTo>
                  <a:pt x="794365" y="917059"/>
                  <a:pt x="791127" y="922773"/>
                  <a:pt x="788269" y="927155"/>
                </a:cubicBezTo>
                <a:cubicBezTo>
                  <a:pt x="744261" y="994785"/>
                  <a:pt x="745405" y="1030980"/>
                  <a:pt x="791889" y="1097087"/>
                </a:cubicBezTo>
                <a:cubicBezTo>
                  <a:pt x="796651" y="1103945"/>
                  <a:pt x="800081" y="1118613"/>
                  <a:pt x="796271" y="1123185"/>
                </a:cubicBezTo>
                <a:cubicBezTo>
                  <a:pt x="780459" y="1142617"/>
                  <a:pt x="773411" y="1162954"/>
                  <a:pt x="771553" y="1184029"/>
                </a:cubicBezTo>
                <a:cubicBezTo>
                  <a:pt x="773411" y="1162954"/>
                  <a:pt x="780460" y="1142618"/>
                  <a:pt x="796272" y="1123186"/>
                </a:cubicBezTo>
                <a:cubicBezTo>
                  <a:pt x="800082" y="1118614"/>
                  <a:pt x="796652" y="1103946"/>
                  <a:pt x="791890" y="1097088"/>
                </a:cubicBezTo>
                <a:cubicBezTo>
                  <a:pt x="745406" y="1030981"/>
                  <a:pt x="744262" y="994786"/>
                  <a:pt x="788270" y="927156"/>
                </a:cubicBezTo>
                <a:cubicBezTo>
                  <a:pt x="791128" y="922774"/>
                  <a:pt x="794366" y="917060"/>
                  <a:pt x="798748" y="915344"/>
                </a:cubicBezTo>
                <a:cubicBezTo>
                  <a:pt x="826753" y="903723"/>
                  <a:pt x="827515" y="878957"/>
                  <a:pt x="829801" y="854380"/>
                </a:cubicBezTo>
                <a:cubicBezTo>
                  <a:pt x="832277" y="827330"/>
                  <a:pt x="835515" y="800277"/>
                  <a:pt x="837801" y="773036"/>
                </a:cubicBezTo>
                <a:close/>
                <a:moveTo>
                  <a:pt x="782400" y="517851"/>
                </a:moveTo>
                <a:lnTo>
                  <a:pt x="791317" y="556047"/>
                </a:lnTo>
                <a:cubicBezTo>
                  <a:pt x="793413" y="564048"/>
                  <a:pt x="798937" y="572622"/>
                  <a:pt x="797795" y="580050"/>
                </a:cubicBezTo>
                <a:cubicBezTo>
                  <a:pt x="794461" y="601578"/>
                  <a:pt x="796890" y="622201"/>
                  <a:pt x="801176" y="642537"/>
                </a:cubicBezTo>
                <a:lnTo>
                  <a:pt x="813700" y="694928"/>
                </a:lnTo>
                <a:lnTo>
                  <a:pt x="801177" y="642538"/>
                </a:lnTo>
                <a:cubicBezTo>
                  <a:pt x="796891" y="622201"/>
                  <a:pt x="794462" y="601579"/>
                  <a:pt x="797796" y="580051"/>
                </a:cubicBezTo>
                <a:cubicBezTo>
                  <a:pt x="798938" y="572623"/>
                  <a:pt x="793414" y="564049"/>
                  <a:pt x="791318" y="556048"/>
                </a:cubicBezTo>
                <a:close/>
                <a:moveTo>
                  <a:pt x="783887" y="313533"/>
                </a:moveTo>
                <a:lnTo>
                  <a:pt x="786245" y="324058"/>
                </a:lnTo>
                <a:cubicBezTo>
                  <a:pt x="786031" y="328964"/>
                  <a:pt x="785126" y="334584"/>
                  <a:pt x="784459" y="338870"/>
                </a:cubicBezTo>
                <a:cubicBezTo>
                  <a:pt x="781601" y="357921"/>
                  <a:pt x="774363" y="376781"/>
                  <a:pt x="774553" y="395640"/>
                </a:cubicBezTo>
                <a:lnTo>
                  <a:pt x="778363" y="367328"/>
                </a:lnTo>
                <a:cubicBezTo>
                  <a:pt x="780506" y="357874"/>
                  <a:pt x="783031" y="348396"/>
                  <a:pt x="784460" y="338871"/>
                </a:cubicBezTo>
                <a:cubicBezTo>
                  <a:pt x="785794" y="330299"/>
                  <a:pt x="788080" y="316390"/>
                  <a:pt x="783888" y="313534"/>
                </a:cubicBezTo>
                <a:close/>
                <a:moveTo>
                  <a:pt x="761560" y="281568"/>
                </a:moveTo>
                <a:lnTo>
                  <a:pt x="766454" y="295415"/>
                </a:lnTo>
                <a:lnTo>
                  <a:pt x="766455" y="295415"/>
                </a:lnTo>
                <a:close/>
                <a:moveTo>
                  <a:pt x="774880" y="24486"/>
                </a:moveTo>
                <a:lnTo>
                  <a:pt x="777142" y="74129"/>
                </a:lnTo>
                <a:cubicBezTo>
                  <a:pt x="775758" y="100174"/>
                  <a:pt x="771253" y="125876"/>
                  <a:pt x="767023" y="151569"/>
                </a:cubicBezTo>
                <a:lnTo>
                  <a:pt x="766824" y="153388"/>
                </a:lnTo>
                <a:lnTo>
                  <a:pt x="763010" y="177271"/>
                </a:lnTo>
                <a:lnTo>
                  <a:pt x="758551" y="228944"/>
                </a:lnTo>
                <a:lnTo>
                  <a:pt x="766824" y="153388"/>
                </a:lnTo>
                <a:lnTo>
                  <a:pt x="771220" y="125861"/>
                </a:lnTo>
                <a:cubicBezTo>
                  <a:pt x="773910" y="108703"/>
                  <a:pt x="776220" y="91492"/>
                  <a:pt x="777143" y="74129"/>
                </a:cubicBezTo>
                <a:close/>
                <a:moveTo>
                  <a:pt x="313353" y="0"/>
                </a:moveTo>
                <a:lnTo>
                  <a:pt x="777461" y="0"/>
                </a:lnTo>
                <a:lnTo>
                  <a:pt x="774743" y="21486"/>
                </a:lnTo>
                <a:lnTo>
                  <a:pt x="777461" y="1"/>
                </a:lnTo>
                <a:lnTo>
                  <a:pt x="2874276" y="2"/>
                </a:lnTo>
                <a:lnTo>
                  <a:pt x="2874276" y="0"/>
                </a:lnTo>
                <a:lnTo>
                  <a:pt x="7959505" y="0"/>
                </a:lnTo>
                <a:lnTo>
                  <a:pt x="7959505" y="6858000"/>
                </a:lnTo>
                <a:lnTo>
                  <a:pt x="4543953" y="6858000"/>
                </a:lnTo>
                <a:lnTo>
                  <a:pt x="4543953" y="6858002"/>
                </a:lnTo>
                <a:lnTo>
                  <a:pt x="284400" y="6858002"/>
                </a:lnTo>
                <a:lnTo>
                  <a:pt x="284400" y="6858001"/>
                </a:lnTo>
                <a:lnTo>
                  <a:pt x="112147" y="6858001"/>
                </a:lnTo>
                <a:lnTo>
                  <a:pt x="102447" y="6815516"/>
                </a:lnTo>
                <a:cubicBezTo>
                  <a:pt x="96923" y="6793035"/>
                  <a:pt x="87016" y="6771319"/>
                  <a:pt x="83396" y="6748458"/>
                </a:cubicBezTo>
                <a:cubicBezTo>
                  <a:pt x="74824" y="6694164"/>
                  <a:pt x="68728" y="6639488"/>
                  <a:pt x="61870" y="6584812"/>
                </a:cubicBezTo>
                <a:cubicBezTo>
                  <a:pt x="54821" y="6528424"/>
                  <a:pt x="47391" y="6472225"/>
                  <a:pt x="41105" y="6415833"/>
                </a:cubicBezTo>
                <a:cubicBezTo>
                  <a:pt x="37865" y="6384972"/>
                  <a:pt x="37295" y="6353919"/>
                  <a:pt x="34247" y="6323058"/>
                </a:cubicBezTo>
                <a:cubicBezTo>
                  <a:pt x="31579" y="6296005"/>
                  <a:pt x="26626" y="6269144"/>
                  <a:pt x="23386" y="6242093"/>
                </a:cubicBezTo>
                <a:cubicBezTo>
                  <a:pt x="20720" y="6218660"/>
                  <a:pt x="19196" y="6195037"/>
                  <a:pt x="16528" y="6171605"/>
                </a:cubicBezTo>
                <a:cubicBezTo>
                  <a:pt x="12148" y="6134075"/>
                  <a:pt x="7194" y="6096736"/>
                  <a:pt x="2622" y="6059397"/>
                </a:cubicBezTo>
                <a:lnTo>
                  <a:pt x="0" y="6041769"/>
                </a:lnTo>
                <a:lnTo>
                  <a:pt x="0" y="6000937"/>
                </a:lnTo>
                <a:lnTo>
                  <a:pt x="3670" y="5957595"/>
                </a:lnTo>
                <a:lnTo>
                  <a:pt x="0" y="5912511"/>
                </a:lnTo>
                <a:lnTo>
                  <a:pt x="0" y="5886401"/>
                </a:lnTo>
                <a:lnTo>
                  <a:pt x="1098" y="5864318"/>
                </a:lnTo>
                <a:cubicBezTo>
                  <a:pt x="7576" y="5839361"/>
                  <a:pt x="16720" y="5815169"/>
                  <a:pt x="24720" y="5790592"/>
                </a:cubicBezTo>
                <a:cubicBezTo>
                  <a:pt x="25672" y="5787924"/>
                  <a:pt x="25864" y="5784686"/>
                  <a:pt x="26434" y="5781830"/>
                </a:cubicBezTo>
                <a:cubicBezTo>
                  <a:pt x="29675" y="5765635"/>
                  <a:pt x="32913" y="5749634"/>
                  <a:pt x="35771" y="5733440"/>
                </a:cubicBezTo>
                <a:cubicBezTo>
                  <a:pt x="37295" y="5724678"/>
                  <a:pt x="37485" y="5715723"/>
                  <a:pt x="38819" y="5706959"/>
                </a:cubicBezTo>
                <a:cubicBezTo>
                  <a:pt x="44153" y="5673050"/>
                  <a:pt x="35199" y="5635711"/>
                  <a:pt x="58250" y="5606372"/>
                </a:cubicBezTo>
                <a:cubicBezTo>
                  <a:pt x="73110" y="5587321"/>
                  <a:pt x="69680" y="5568842"/>
                  <a:pt x="67394" y="5548460"/>
                </a:cubicBezTo>
                <a:cubicBezTo>
                  <a:pt x="65680" y="5533027"/>
                  <a:pt x="66252" y="5517215"/>
                  <a:pt x="66060" y="5501594"/>
                </a:cubicBezTo>
                <a:cubicBezTo>
                  <a:pt x="65490" y="5474161"/>
                  <a:pt x="65298" y="5446728"/>
                  <a:pt x="64346" y="5419295"/>
                </a:cubicBezTo>
                <a:cubicBezTo>
                  <a:pt x="63966" y="5410531"/>
                  <a:pt x="59202" y="5401579"/>
                  <a:pt x="59964" y="5393005"/>
                </a:cubicBezTo>
                <a:cubicBezTo>
                  <a:pt x="63584" y="5353379"/>
                  <a:pt x="69300" y="5313754"/>
                  <a:pt x="72538" y="5274129"/>
                </a:cubicBezTo>
                <a:cubicBezTo>
                  <a:pt x="74442" y="5251650"/>
                  <a:pt x="70824" y="5228597"/>
                  <a:pt x="73490" y="5206308"/>
                </a:cubicBezTo>
                <a:cubicBezTo>
                  <a:pt x="76538" y="5180591"/>
                  <a:pt x="84348" y="5155445"/>
                  <a:pt x="89113" y="5129916"/>
                </a:cubicBezTo>
                <a:cubicBezTo>
                  <a:pt x="90445" y="5122867"/>
                  <a:pt x="88731" y="5115057"/>
                  <a:pt x="88351" y="5107627"/>
                </a:cubicBezTo>
                <a:cubicBezTo>
                  <a:pt x="87968" y="5099245"/>
                  <a:pt x="87206" y="5091052"/>
                  <a:pt x="87016" y="5082670"/>
                </a:cubicBezTo>
                <a:cubicBezTo>
                  <a:pt x="86634" y="5057141"/>
                  <a:pt x="87206" y="5031614"/>
                  <a:pt x="85872" y="5006086"/>
                </a:cubicBezTo>
                <a:cubicBezTo>
                  <a:pt x="85110" y="4990465"/>
                  <a:pt x="77300" y="4974082"/>
                  <a:pt x="80158" y="4959602"/>
                </a:cubicBezTo>
                <a:cubicBezTo>
                  <a:pt x="85682" y="4930075"/>
                  <a:pt x="73300" y="4900546"/>
                  <a:pt x="83586" y="4871019"/>
                </a:cubicBezTo>
                <a:cubicBezTo>
                  <a:pt x="86634" y="4861873"/>
                  <a:pt x="79014" y="4849300"/>
                  <a:pt x="78634" y="4838250"/>
                </a:cubicBezTo>
                <a:cubicBezTo>
                  <a:pt x="77682" y="4810627"/>
                  <a:pt x="77872" y="4783004"/>
                  <a:pt x="78062" y="4755381"/>
                </a:cubicBezTo>
                <a:cubicBezTo>
                  <a:pt x="78252" y="4730614"/>
                  <a:pt x="75586" y="4704895"/>
                  <a:pt x="80920" y="4681083"/>
                </a:cubicBezTo>
                <a:cubicBezTo>
                  <a:pt x="86634" y="4656126"/>
                  <a:pt x="85872" y="4633647"/>
                  <a:pt x="79396" y="4609452"/>
                </a:cubicBezTo>
                <a:cubicBezTo>
                  <a:pt x="75014" y="4592878"/>
                  <a:pt x="74442" y="4575351"/>
                  <a:pt x="73110" y="4558207"/>
                </a:cubicBezTo>
                <a:cubicBezTo>
                  <a:pt x="71586" y="4539728"/>
                  <a:pt x="75586" y="4519343"/>
                  <a:pt x="69300" y="4502579"/>
                </a:cubicBezTo>
                <a:cubicBezTo>
                  <a:pt x="50629" y="4452665"/>
                  <a:pt x="46629" y="4401419"/>
                  <a:pt x="46629" y="4349222"/>
                </a:cubicBezTo>
                <a:cubicBezTo>
                  <a:pt x="46629" y="4339695"/>
                  <a:pt x="49295" y="4329979"/>
                  <a:pt x="52153" y="4320837"/>
                </a:cubicBezTo>
                <a:cubicBezTo>
                  <a:pt x="69300" y="4267493"/>
                  <a:pt x="67776" y="4213961"/>
                  <a:pt x="57297" y="4159667"/>
                </a:cubicBezTo>
                <a:cubicBezTo>
                  <a:pt x="55011" y="4148427"/>
                  <a:pt x="54629" y="4135854"/>
                  <a:pt x="56915" y="4124614"/>
                </a:cubicBezTo>
                <a:cubicBezTo>
                  <a:pt x="63584" y="4092989"/>
                  <a:pt x="74634" y="4062318"/>
                  <a:pt x="79396" y="4030503"/>
                </a:cubicBezTo>
                <a:cubicBezTo>
                  <a:pt x="87206" y="3977925"/>
                  <a:pt x="60918" y="3932394"/>
                  <a:pt x="43771" y="3885338"/>
                </a:cubicBezTo>
                <a:cubicBezTo>
                  <a:pt x="31627" y="3851761"/>
                  <a:pt x="8016" y="3821935"/>
                  <a:pt x="426" y="3786777"/>
                </a:cubicBezTo>
                <a:lnTo>
                  <a:pt x="0" y="3773897"/>
                </a:lnTo>
                <a:lnTo>
                  <a:pt x="0" y="3393882"/>
                </a:lnTo>
                <a:lnTo>
                  <a:pt x="11838" y="3359516"/>
                </a:lnTo>
                <a:cubicBezTo>
                  <a:pt x="14434" y="3346205"/>
                  <a:pt x="14910" y="3332774"/>
                  <a:pt x="12910" y="3318771"/>
                </a:cubicBezTo>
                <a:cubicBezTo>
                  <a:pt x="12243" y="3314104"/>
                  <a:pt x="9909" y="3308770"/>
                  <a:pt x="6718" y="3304079"/>
                </a:cubicBezTo>
                <a:lnTo>
                  <a:pt x="0" y="3297657"/>
                </a:lnTo>
                <a:lnTo>
                  <a:pt x="0" y="3207867"/>
                </a:lnTo>
                <a:lnTo>
                  <a:pt x="15553" y="3186771"/>
                </a:lnTo>
                <a:cubicBezTo>
                  <a:pt x="28483" y="3162329"/>
                  <a:pt x="30484" y="3134647"/>
                  <a:pt x="36341" y="3107500"/>
                </a:cubicBezTo>
                <a:cubicBezTo>
                  <a:pt x="41105" y="3085403"/>
                  <a:pt x="41295" y="3064827"/>
                  <a:pt x="38057" y="3042728"/>
                </a:cubicBezTo>
                <a:cubicBezTo>
                  <a:pt x="30817" y="2994722"/>
                  <a:pt x="41105" y="2948047"/>
                  <a:pt x="54249" y="2901943"/>
                </a:cubicBezTo>
                <a:cubicBezTo>
                  <a:pt x="63012" y="2871462"/>
                  <a:pt x="68346" y="2840219"/>
                  <a:pt x="77300" y="2809930"/>
                </a:cubicBezTo>
                <a:cubicBezTo>
                  <a:pt x="84158" y="2787259"/>
                  <a:pt x="92351" y="2764590"/>
                  <a:pt x="103399" y="2743826"/>
                </a:cubicBezTo>
                <a:cubicBezTo>
                  <a:pt x="119594" y="2713723"/>
                  <a:pt x="143978" y="2687436"/>
                  <a:pt x="137500" y="2649143"/>
                </a:cubicBezTo>
                <a:cubicBezTo>
                  <a:pt x="131786" y="2615421"/>
                  <a:pt x="143786" y="2584942"/>
                  <a:pt x="155217" y="2554079"/>
                </a:cubicBezTo>
                <a:cubicBezTo>
                  <a:pt x="163599" y="2531409"/>
                  <a:pt x="172173" y="2508742"/>
                  <a:pt x="177507" y="2485307"/>
                </a:cubicBezTo>
                <a:cubicBezTo>
                  <a:pt x="183794" y="2457492"/>
                  <a:pt x="181126" y="2426059"/>
                  <a:pt x="192748" y="2401292"/>
                </a:cubicBezTo>
                <a:cubicBezTo>
                  <a:pt x="204940" y="2375383"/>
                  <a:pt x="196748" y="2353859"/>
                  <a:pt x="193318" y="2330806"/>
                </a:cubicBezTo>
                <a:cubicBezTo>
                  <a:pt x="187984" y="2294039"/>
                  <a:pt x="178077" y="2257459"/>
                  <a:pt x="190652" y="2220312"/>
                </a:cubicBezTo>
                <a:cubicBezTo>
                  <a:pt x="205892" y="2175163"/>
                  <a:pt x="222275" y="2130393"/>
                  <a:pt x="236753" y="2085054"/>
                </a:cubicBezTo>
                <a:cubicBezTo>
                  <a:pt x="242280" y="2067525"/>
                  <a:pt x="244566" y="2048668"/>
                  <a:pt x="247042" y="2030378"/>
                </a:cubicBezTo>
                <a:cubicBezTo>
                  <a:pt x="249138" y="2013043"/>
                  <a:pt x="243804" y="1992279"/>
                  <a:pt x="251804" y="1978940"/>
                </a:cubicBezTo>
                <a:cubicBezTo>
                  <a:pt x="272379" y="1944649"/>
                  <a:pt x="282475" y="1909408"/>
                  <a:pt x="282475" y="1869780"/>
                </a:cubicBezTo>
                <a:cubicBezTo>
                  <a:pt x="282475" y="1854920"/>
                  <a:pt x="291049" y="1840441"/>
                  <a:pt x="292573" y="1825393"/>
                </a:cubicBezTo>
                <a:cubicBezTo>
                  <a:pt x="294477" y="1804816"/>
                  <a:pt x="299622" y="1781194"/>
                  <a:pt x="292381" y="1763287"/>
                </a:cubicBezTo>
                <a:cubicBezTo>
                  <a:pt x="275237" y="1721185"/>
                  <a:pt x="289525" y="1687086"/>
                  <a:pt x="306480" y="1650317"/>
                </a:cubicBezTo>
                <a:cubicBezTo>
                  <a:pt x="323244" y="1614120"/>
                  <a:pt x="336579" y="1576019"/>
                  <a:pt x="347629" y="1537537"/>
                </a:cubicBezTo>
                <a:cubicBezTo>
                  <a:pt x="351629" y="1523059"/>
                  <a:pt x="344961" y="1505724"/>
                  <a:pt x="343629" y="1489720"/>
                </a:cubicBezTo>
                <a:cubicBezTo>
                  <a:pt x="343247" y="1484004"/>
                  <a:pt x="342675" y="1477717"/>
                  <a:pt x="344581" y="1472575"/>
                </a:cubicBezTo>
                <a:cubicBezTo>
                  <a:pt x="362870" y="1422854"/>
                  <a:pt x="376776" y="1372368"/>
                  <a:pt x="367252" y="1318456"/>
                </a:cubicBezTo>
                <a:cubicBezTo>
                  <a:pt x="366298" y="1313504"/>
                  <a:pt x="368394" y="1307978"/>
                  <a:pt x="369728" y="1303024"/>
                </a:cubicBezTo>
                <a:cubicBezTo>
                  <a:pt x="376586" y="1278829"/>
                  <a:pt x="387444" y="1255206"/>
                  <a:pt x="389921" y="1230633"/>
                </a:cubicBezTo>
                <a:cubicBezTo>
                  <a:pt x="396017" y="1170051"/>
                  <a:pt x="398495" y="1109091"/>
                  <a:pt x="402495" y="1048125"/>
                </a:cubicBezTo>
                <a:cubicBezTo>
                  <a:pt x="402685" y="1044315"/>
                  <a:pt x="402685" y="1040315"/>
                  <a:pt x="404019" y="1036887"/>
                </a:cubicBezTo>
                <a:cubicBezTo>
                  <a:pt x="412211" y="1014406"/>
                  <a:pt x="409543" y="994785"/>
                  <a:pt x="393923" y="975733"/>
                </a:cubicBezTo>
                <a:cubicBezTo>
                  <a:pt x="387064" y="967350"/>
                  <a:pt x="383444" y="955920"/>
                  <a:pt x="379634" y="945444"/>
                </a:cubicBezTo>
                <a:cubicBezTo>
                  <a:pt x="373918" y="930011"/>
                  <a:pt x="368394" y="914200"/>
                  <a:pt x="364774" y="898198"/>
                </a:cubicBezTo>
                <a:cubicBezTo>
                  <a:pt x="361346" y="882384"/>
                  <a:pt x="356583" y="865430"/>
                  <a:pt x="359250" y="850189"/>
                </a:cubicBezTo>
                <a:cubicBezTo>
                  <a:pt x="364012" y="822756"/>
                  <a:pt x="374680" y="796655"/>
                  <a:pt x="381730" y="769605"/>
                </a:cubicBezTo>
                <a:cubicBezTo>
                  <a:pt x="384206" y="760270"/>
                  <a:pt x="383824" y="749982"/>
                  <a:pt x="384016" y="740268"/>
                </a:cubicBezTo>
                <a:cubicBezTo>
                  <a:pt x="384586" y="717977"/>
                  <a:pt x="379062" y="695116"/>
                  <a:pt x="394875" y="674923"/>
                </a:cubicBezTo>
                <a:cubicBezTo>
                  <a:pt x="409733" y="656255"/>
                  <a:pt x="405353" y="637392"/>
                  <a:pt x="394113" y="617772"/>
                </a:cubicBezTo>
                <a:cubicBezTo>
                  <a:pt x="386110" y="603673"/>
                  <a:pt x="379824" y="587672"/>
                  <a:pt x="376776" y="571860"/>
                </a:cubicBezTo>
                <a:cubicBezTo>
                  <a:pt x="372586" y="550141"/>
                  <a:pt x="370870" y="528615"/>
                  <a:pt x="373348" y="505182"/>
                </a:cubicBezTo>
                <a:cubicBezTo>
                  <a:pt x="375062" y="488607"/>
                  <a:pt x="375824" y="475081"/>
                  <a:pt x="385920" y="462126"/>
                </a:cubicBezTo>
                <a:cubicBezTo>
                  <a:pt x="387444" y="460032"/>
                  <a:pt x="387826" y="456222"/>
                  <a:pt x="387634" y="453364"/>
                </a:cubicBezTo>
                <a:cubicBezTo>
                  <a:pt x="384396" y="415835"/>
                  <a:pt x="386110" y="378686"/>
                  <a:pt x="388399" y="340774"/>
                </a:cubicBezTo>
                <a:cubicBezTo>
                  <a:pt x="391445" y="292579"/>
                  <a:pt x="382492" y="241901"/>
                  <a:pt x="350487" y="200182"/>
                </a:cubicBezTo>
                <a:cubicBezTo>
                  <a:pt x="345723" y="194085"/>
                  <a:pt x="343629" y="184941"/>
                  <a:pt x="342485" y="176939"/>
                </a:cubicBezTo>
                <a:cubicBezTo>
                  <a:pt x="337533" y="139219"/>
                  <a:pt x="334103" y="101308"/>
                  <a:pt x="328579" y="63587"/>
                </a:cubicBezTo>
                <a:cubicBezTo>
                  <a:pt x="325530" y="43012"/>
                  <a:pt x="322862" y="21486"/>
                  <a:pt x="314480" y="2817"/>
                </a:cubicBezTo>
                <a:close/>
              </a:path>
            </a:pathLst>
          </a:cu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64DEED3-BC52-4F15-8426-D33275CB0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78284" y="-1"/>
            <a:ext cx="874716" cy="6858001"/>
            <a:chOff x="7620000" y="-1"/>
            <a:chExt cx="874716" cy="6858001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37D94AD-9CD7-4F7F-B13A-399B378406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F6D3FDC-6FDD-4615-B246-1FC651E95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1908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0F5B8FC-D751-DAF9-0ABD-D76761E4898A}"/>
              </a:ext>
            </a:extLst>
          </p:cNvPr>
          <p:cNvSpPr txBox="1"/>
          <p:nvPr/>
        </p:nvSpPr>
        <p:spPr>
          <a:xfrm>
            <a:off x="7193764" y="1560651"/>
            <a:ext cx="423498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They are made up of our feelings, bodily sensations, </a:t>
            </a:r>
            <a:r>
              <a:rPr lang="en-US">
                <a:ea typeface="+mn-lt"/>
                <a:cs typeface="+mn-lt"/>
              </a:rPr>
              <a:t>our thoughts and </a:t>
            </a:r>
            <a:r>
              <a:rPr lang="en-US" err="1">
                <a:ea typeface="+mn-lt"/>
                <a:cs typeface="+mn-lt"/>
              </a:rPr>
              <a:t>behaviours</a:t>
            </a:r>
          </a:p>
          <a:p>
            <a:endParaRPr lang="en-US"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B88A197-4195-CADD-F59B-E315B6F67C06}"/>
              </a:ext>
            </a:extLst>
          </p:cNvPr>
          <p:cNvSpPr txBox="1"/>
          <p:nvPr/>
        </p:nvSpPr>
        <p:spPr>
          <a:xfrm>
            <a:off x="3529872" y="224914"/>
            <a:ext cx="397778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What are emotions?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065524A-3898-4029-A9B3-F6E947B0EEA3}"/>
              </a:ext>
            </a:extLst>
          </p:cNvPr>
          <p:cNvSpPr txBox="1"/>
          <p:nvPr/>
        </p:nvSpPr>
        <p:spPr>
          <a:xfrm>
            <a:off x="606725" y="1557453"/>
            <a:ext cx="427861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Emotions</a:t>
            </a:r>
            <a:r>
              <a:rPr lang="en-US" dirty="0"/>
              <a:t> are </a:t>
            </a:r>
            <a:r>
              <a:rPr lang="en-US" b="1"/>
              <a:t>reactions our bodies have to thoughts, memories, or experiences.</a:t>
            </a:r>
            <a:endParaRPr lang="en-US" b="1">
              <a:cs typeface="Calibri"/>
            </a:endParaRPr>
          </a:p>
        </p:txBody>
      </p:sp>
      <p:pic>
        <p:nvPicPr>
          <p:cNvPr id="12" name="Picture 12" descr="Shape&#10;&#10;Description automatically generated">
            <a:extLst>
              <a:ext uri="{FF2B5EF4-FFF2-40B4-BE49-F238E27FC236}">
                <a16:creationId xmlns:a16="http://schemas.microsoft.com/office/drawing/2014/main" id="{AC8E0E00-FC47-9AFB-C056-4789648D8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10800000" flipH="1" flipV="1">
            <a:off x="2276036" y="2803696"/>
            <a:ext cx="7090288" cy="34796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564D241-34B9-CD6B-CC06-933474FE31E0}"/>
              </a:ext>
            </a:extLst>
          </p:cNvPr>
          <p:cNvSpPr txBox="1"/>
          <p:nvPr/>
        </p:nvSpPr>
        <p:spPr>
          <a:xfrm flipV="1">
            <a:off x="3412761" y="4929421"/>
            <a:ext cx="4192249" cy="619385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>
              <a:cs typeface="Calibri"/>
            </a:endParaRP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AB821D7E-4DDC-0F65-719A-B0777E06BFCE}"/>
              </a:ext>
            </a:extLst>
          </p:cNvPr>
          <p:cNvSpPr/>
          <p:nvPr/>
        </p:nvSpPr>
        <p:spPr>
          <a:xfrm>
            <a:off x="5134131" y="1748852"/>
            <a:ext cx="1374098" cy="262327"/>
          </a:xfrm>
          <a:prstGeom prst="right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091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A293767D-A6ED-48D2-87B9-FD9B82555C26}"/>
              </a:ext>
            </a:extLst>
          </p:cNvPr>
          <p:cNvSpPr txBox="1"/>
          <p:nvPr/>
        </p:nvSpPr>
        <p:spPr>
          <a:xfrm>
            <a:off x="591736" y="307957"/>
            <a:ext cx="648864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What do emotions do?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10992CF-EC97-4FFB-A2B8-38E08ECF1B83}"/>
              </a:ext>
            </a:extLst>
          </p:cNvPr>
          <p:cNvSpPr txBox="1"/>
          <p:nvPr/>
        </p:nvSpPr>
        <p:spPr>
          <a:xfrm>
            <a:off x="591736" y="1633539"/>
            <a:ext cx="43739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Emotions drive our actions. They…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BEF596B6-8A2B-40C4-9B50-A62892D97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505" y="819150"/>
            <a:ext cx="5219700" cy="52197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6C1903E-FDEC-4431-A22E-29E98CD21FB8}"/>
              </a:ext>
            </a:extLst>
          </p:cNvPr>
          <p:cNvSpPr txBox="1"/>
          <p:nvPr/>
        </p:nvSpPr>
        <p:spPr>
          <a:xfrm>
            <a:off x="591736" y="2682122"/>
            <a:ext cx="358656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… act as motivation</a:t>
            </a:r>
          </a:p>
          <a:p>
            <a:r>
              <a:rPr lang="en-US" dirty="0"/>
              <a:t>… help us avoid danger</a:t>
            </a:r>
          </a:p>
          <a:p>
            <a:r>
              <a:rPr lang="en-US" dirty="0"/>
              <a:t>… help us make decisions</a:t>
            </a:r>
          </a:p>
          <a:p>
            <a:r>
              <a:rPr lang="en-US" dirty="0"/>
              <a:t>… help others understand us better</a:t>
            </a:r>
          </a:p>
          <a:p>
            <a:r>
              <a:rPr lang="en-US" dirty="0"/>
              <a:t>… help us to understand others</a:t>
            </a:r>
          </a:p>
        </p:txBody>
      </p:sp>
    </p:spTree>
    <p:extLst>
      <p:ext uri="{BB962C8B-B14F-4D97-AF65-F5344CB8AC3E}">
        <p14:creationId xmlns:p14="http://schemas.microsoft.com/office/powerpoint/2010/main" val="1210198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10552-BDC5-4EFF-B117-623F46335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286415"/>
            <a:ext cx="10668000" cy="49530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000" dirty="0">
                <a:ea typeface="+mn-lt"/>
                <a:cs typeface="+mn-lt"/>
              </a:rPr>
              <a:t>Take out a piece of paper and something to write with…</a:t>
            </a:r>
            <a:br>
              <a:rPr lang="en-US" sz="3000" dirty="0">
                <a:ea typeface="+mn-lt"/>
                <a:cs typeface="+mn-lt"/>
              </a:rPr>
            </a:br>
            <a:endParaRPr lang="en-GB" sz="3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latin typeface="WordVisiCarriageReturn_MSFontService"/>
              </a:rPr>
              <a:t>… write down </a:t>
            </a:r>
            <a:r>
              <a:rPr lang="en-GB" sz="3200" dirty="0">
                <a:latin typeface="WordVisiCarriageReturn_MSFontService"/>
              </a:rPr>
              <a:t>as many emotions </a:t>
            </a:r>
            <a:r>
              <a:rPr lang="en-GB" sz="2000" dirty="0">
                <a:latin typeface="WordVisiCarriageReturn_MSFontService"/>
              </a:rPr>
              <a:t>that you can think of in </a:t>
            </a:r>
            <a:r>
              <a:rPr lang="en-GB" sz="2000" dirty="0">
                <a:solidFill>
                  <a:srgbClr val="FFFFFF"/>
                </a:solidFill>
                <a:latin typeface="WordVisiCarriageReturn_MSFontService"/>
              </a:rPr>
              <a:t> </a:t>
            </a:r>
            <a:r>
              <a:rPr lang="en-GB" sz="4800" dirty="0">
                <a:solidFill>
                  <a:schemeClr val="accent6"/>
                </a:solidFill>
                <a:latin typeface="WordVisiCarriageReturn_MSFontService"/>
              </a:rPr>
              <a:t>2 minutes</a:t>
            </a:r>
            <a:r>
              <a:rPr lang="en-GB" sz="2000" dirty="0">
                <a:latin typeface="WordVisiCarriageReturn_MSFontService"/>
              </a:rPr>
              <a:t>.</a:t>
            </a:r>
            <a:endParaRPr lang="en-GB" sz="3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184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6A1261-9966-41F1-AD5C-1BEC3722575B}"/>
              </a:ext>
            </a:extLst>
          </p:cNvPr>
          <p:cNvSpPr txBox="1"/>
          <p:nvPr/>
        </p:nvSpPr>
        <p:spPr>
          <a:xfrm>
            <a:off x="529410" y="504068"/>
            <a:ext cx="4629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How many did you list? </a:t>
            </a:r>
          </a:p>
        </p:txBody>
      </p:sp>
      <p:pic>
        <p:nvPicPr>
          <p:cNvPr id="13" name="Picture 12" descr="Chart, sunburst chart&#10;&#10;Description automatically generated">
            <a:extLst>
              <a:ext uri="{FF2B5EF4-FFF2-40B4-BE49-F238E27FC236}">
                <a16:creationId xmlns:a16="http://schemas.microsoft.com/office/drawing/2014/main" id="{3061DA82-3266-4497-9276-09B4DE6CB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262" y="204790"/>
            <a:ext cx="6933299" cy="6530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04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6A1261-9966-41F1-AD5C-1BEC3722575B}"/>
              </a:ext>
            </a:extLst>
          </p:cNvPr>
          <p:cNvSpPr txBox="1"/>
          <p:nvPr/>
        </p:nvSpPr>
        <p:spPr>
          <a:xfrm>
            <a:off x="1116525" y="529052"/>
            <a:ext cx="3332964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3600"/>
              <a:t>6 main emotions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CDA8F2-E6C5-0011-8510-D9E80E666D55}"/>
              </a:ext>
            </a:extLst>
          </p:cNvPr>
          <p:cNvSpPr txBox="1"/>
          <p:nvPr/>
        </p:nvSpPr>
        <p:spPr>
          <a:xfrm>
            <a:off x="1111770" y="1686393"/>
            <a:ext cx="4379626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0000"/>
                </a:solidFill>
                <a:cs typeface="Calibri"/>
              </a:rPr>
              <a:t>Mad (angry)</a:t>
            </a:r>
          </a:p>
          <a:p>
            <a:r>
              <a:rPr lang="en-US" sz="2400" b="1">
                <a:solidFill>
                  <a:srgbClr val="0070C0"/>
                </a:solidFill>
                <a:cs typeface="Calibri"/>
              </a:rPr>
              <a:t>Sad</a:t>
            </a:r>
          </a:p>
          <a:p>
            <a:r>
              <a:rPr lang="en-US" sz="2400" b="1">
                <a:solidFill>
                  <a:srgbClr val="92D050"/>
                </a:solidFill>
                <a:cs typeface="Calibri"/>
              </a:rPr>
              <a:t>Peaceful</a:t>
            </a:r>
          </a:p>
          <a:p>
            <a:r>
              <a:rPr lang="en-US" sz="2400" b="1">
                <a:solidFill>
                  <a:schemeClr val="tx1">
                    <a:lumMod val="85000"/>
                  </a:schemeClr>
                </a:solidFill>
                <a:cs typeface="Calibri"/>
              </a:rPr>
              <a:t>Scared</a:t>
            </a:r>
          </a:p>
          <a:p>
            <a:r>
              <a:rPr lang="en-US" sz="2400" b="1">
                <a:solidFill>
                  <a:srgbClr val="FFFF00"/>
                </a:solidFill>
                <a:cs typeface="Calibri"/>
              </a:rPr>
              <a:t>Joyful</a:t>
            </a:r>
          </a:p>
          <a:p>
            <a:r>
              <a:rPr lang="en-US" sz="2400" b="1">
                <a:solidFill>
                  <a:srgbClr val="FFC000"/>
                </a:solidFill>
                <a:cs typeface="Calibri"/>
              </a:rPr>
              <a:t>Powerful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72ADFC-16C0-7C76-EA6B-41A3DF54108C}"/>
              </a:ext>
            </a:extLst>
          </p:cNvPr>
          <p:cNvSpPr txBox="1"/>
          <p:nvPr/>
        </p:nvSpPr>
        <p:spPr>
          <a:xfrm>
            <a:off x="1111770" y="4497049"/>
            <a:ext cx="4704412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What might each of these emotions look like?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What might these emotions feel like?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When might you feel these emotions?</a:t>
            </a:r>
          </a:p>
        </p:txBody>
      </p:sp>
      <p:pic>
        <p:nvPicPr>
          <p:cNvPr id="6" name="Picture 2" descr="Drawn faces showing emotions">
            <a:extLst>
              <a:ext uri="{FF2B5EF4-FFF2-40B4-BE49-F238E27FC236}">
                <a16:creationId xmlns:a16="http://schemas.microsoft.com/office/drawing/2014/main" id="{20B79391-C988-B5BD-4913-71EAC2E4C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2491" y="862971"/>
            <a:ext cx="4250312" cy="4758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104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19802-59C8-4FE8-9603-D3F0E6AFD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903" y="509647"/>
            <a:ext cx="1793966" cy="631824"/>
          </a:xfrm>
        </p:spPr>
        <p:txBody>
          <a:bodyPr>
            <a:normAutofit fontScale="90000"/>
          </a:bodyPr>
          <a:lstStyle/>
          <a:p>
            <a:r>
              <a:rPr lang="en-GB" dirty="0"/>
              <a:t>ZINES…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FB052-857F-4265-BEBC-550697B18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228" y="1359017"/>
            <a:ext cx="7165575" cy="39092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 dirty="0"/>
              <a:t>Make a zine using the 6 main emotions (MAD, SAD, PEACEFUL, POWERFUL, JOYFUL, SCARED) to inspire each page...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000" dirty="0"/>
              <a:t>What colours do each emotion make you think of?</a:t>
            </a:r>
          </a:p>
          <a:p>
            <a:r>
              <a:rPr lang="en-GB" sz="2000" dirty="0"/>
              <a:t>How does each emotion make you act?  </a:t>
            </a:r>
          </a:p>
          <a:p>
            <a:r>
              <a:rPr lang="en-GB" sz="2000" dirty="0"/>
              <a:t>What things make you feel each emotion?</a:t>
            </a:r>
          </a:p>
          <a:p>
            <a:r>
              <a:rPr lang="en-GB" sz="2000" dirty="0"/>
              <a:t>What do you do when you are feeling this way?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896296-FD72-4DDE-AF4E-D1C736C9B6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8" r="2995"/>
          <a:stretch/>
        </p:blipFill>
        <p:spPr>
          <a:xfrm>
            <a:off x="7297000" y="774380"/>
            <a:ext cx="4458772" cy="506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11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8C04551-6AF2-DC9D-0EBE-12C43D96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212" y="559233"/>
            <a:ext cx="3339440" cy="679231"/>
          </a:xfrm>
        </p:spPr>
        <p:txBody>
          <a:bodyPr>
            <a:normAutofit fontScale="90000"/>
          </a:bodyPr>
          <a:lstStyle/>
          <a:p>
            <a:r>
              <a:rPr lang="en-GB" dirty="0"/>
              <a:t>Collage zines...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C030DC-EC54-8E7A-A475-3F8F2EBE0D0F}"/>
              </a:ext>
            </a:extLst>
          </p:cNvPr>
          <p:cNvSpPr txBox="1"/>
          <p:nvPr/>
        </p:nvSpPr>
        <p:spPr>
          <a:xfrm>
            <a:off x="675213" y="1613294"/>
            <a:ext cx="6919388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Collage is an art method that is created by layering different materials using glue to make images or stories.</a:t>
            </a:r>
          </a:p>
          <a:p>
            <a:endParaRPr lang="en-US" dirty="0"/>
          </a:p>
          <a:p>
            <a:r>
              <a:rPr lang="en-US" dirty="0"/>
              <a:t>There are lots of ways collages can be used to make zines!</a:t>
            </a:r>
          </a:p>
          <a:p>
            <a:endParaRPr lang="en-US" dirty="0"/>
          </a:p>
          <a:p>
            <a:r>
              <a:rPr lang="en-US" dirty="0"/>
              <a:t>A collage zine might: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include a variety of materials including magazine clippings, ribbons, bits of </a:t>
            </a:r>
            <a:r>
              <a:rPr lang="en-US" dirty="0" err="1"/>
              <a:t>coloured</a:t>
            </a:r>
            <a:r>
              <a:rPr lang="en-US" dirty="0"/>
              <a:t> paper or card, tissue paper, leaves, stickers, fabric photographs or other found items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 bits text or images to tell a story throughout the zine or each page could be an individual collage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21" name="Picture 20" descr="Text&#10;&#10;Description automatically generated">
            <a:extLst>
              <a:ext uri="{FF2B5EF4-FFF2-40B4-BE49-F238E27FC236}">
                <a16:creationId xmlns:a16="http://schemas.microsoft.com/office/drawing/2014/main" id="{7F99F76B-A2E6-44E8-A809-F72880D88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601" y="776009"/>
            <a:ext cx="4021200" cy="536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10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74253E1-AF9C-4E5E-8917-DFC594C6B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3673" y="2757260"/>
            <a:ext cx="2054155" cy="3081233"/>
          </a:xfrm>
          <a:prstGeom prst="rect">
            <a:avLst/>
          </a:prstGeom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8D5359C3-725C-44DC-A3D3-F029CD238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94731" y="1122164"/>
            <a:ext cx="2929312" cy="2196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110152-1CFB-4484-9EAB-50A2D0F640EA}"/>
              </a:ext>
            </a:extLst>
          </p:cNvPr>
          <p:cNvSpPr txBox="1"/>
          <p:nvPr/>
        </p:nvSpPr>
        <p:spPr>
          <a:xfrm>
            <a:off x="1310215" y="402366"/>
            <a:ext cx="872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Here are some example of collages...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349179-04DC-4627-9F0B-C660FF8B7E5B}"/>
              </a:ext>
            </a:extLst>
          </p:cNvPr>
          <p:cNvSpPr txBox="1"/>
          <p:nvPr/>
        </p:nvSpPr>
        <p:spPr>
          <a:xfrm>
            <a:off x="1465795" y="5668561"/>
            <a:ext cx="84117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a typeface="+mn-lt"/>
                <a:cs typeface="+mn-lt"/>
              </a:rPr>
              <a:t>Can you find a way to include collage in your zine today? </a:t>
            </a:r>
          </a:p>
        </p:txBody>
      </p:sp>
      <p:pic>
        <p:nvPicPr>
          <p:cNvPr id="8" name="Picture 10" descr="Read It, Make It – Leaf Collage – WPPL Blogs">
            <a:extLst>
              <a:ext uri="{FF2B5EF4-FFF2-40B4-BE49-F238E27FC236}">
                <a16:creationId xmlns:a16="http://schemas.microsoft.com/office/drawing/2014/main" id="{F3E8787D-9EE7-4D80-B49D-E76A66F7A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376" y="1115304"/>
            <a:ext cx="2708624" cy="270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10 DIY Collage Craft Ideas to Get Inspired and Start Creating">
            <a:extLst>
              <a:ext uri="{FF2B5EF4-FFF2-40B4-BE49-F238E27FC236}">
                <a16:creationId xmlns:a16="http://schemas.microsoft.com/office/drawing/2014/main" id="{36739656-4479-43C1-B777-9344CAE54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376" y="3519205"/>
            <a:ext cx="2708624" cy="180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Rainbows | Art for kids, Magazine collage, Preschool art">
            <a:extLst>
              <a:ext uri="{FF2B5EF4-FFF2-40B4-BE49-F238E27FC236}">
                <a16:creationId xmlns:a16="http://schemas.microsoft.com/office/drawing/2014/main" id="{15289F6A-DFD9-43B6-9932-30EF4E182F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4" t="5867" r="3234" b="9715"/>
          <a:stretch/>
        </p:blipFill>
        <p:spPr bwMode="auto">
          <a:xfrm>
            <a:off x="6096000" y="1115304"/>
            <a:ext cx="2933340" cy="225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utumn Leaf Collage - The Imagination Tree">
            <a:extLst>
              <a:ext uri="{FF2B5EF4-FFF2-40B4-BE49-F238E27FC236}">
                <a16:creationId xmlns:a16="http://schemas.microsoft.com/office/drawing/2014/main" id="{E1691CBF-2E52-426F-A144-7D25C7989E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0" t="23284" r="13052" b="5867"/>
          <a:stretch/>
        </p:blipFill>
        <p:spPr bwMode="auto">
          <a:xfrm>
            <a:off x="6096000" y="3248769"/>
            <a:ext cx="2933340" cy="207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4B89288E-8672-4384-AB37-353F0CED93F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340" y="1115304"/>
            <a:ext cx="2367929" cy="42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171625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AnalogousFromLightSeedLeftStep">
      <a:dk1>
        <a:srgbClr val="000000"/>
      </a:dk1>
      <a:lt1>
        <a:srgbClr val="FFFFFF"/>
      </a:lt1>
      <a:dk2>
        <a:srgbClr val="1B2F2C"/>
      </a:dk2>
      <a:lt2>
        <a:srgbClr val="F0F0F3"/>
      </a:lt2>
      <a:accent1>
        <a:srgbClr val="A7A259"/>
      </a:accent1>
      <a:accent2>
        <a:srgbClr val="D99147"/>
      </a:accent2>
      <a:accent3>
        <a:srgbClr val="E38379"/>
      </a:accent3>
      <a:accent4>
        <a:srgbClr val="DD5C85"/>
      </a:accent4>
      <a:accent5>
        <a:srgbClr val="E379C8"/>
      </a:accent5>
      <a:accent6>
        <a:srgbClr val="C95CDD"/>
      </a:accent6>
      <a:hlink>
        <a:srgbClr val="6C71B0"/>
      </a:hlink>
      <a:folHlink>
        <a:srgbClr val="7F7F7F"/>
      </a:folHlink>
    </a:clrScheme>
    <a:fontScheme name="Custom 1">
      <a:majorFont>
        <a:latin typeface="Impac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9B87C34E799342A4BD2192AC394E32" ma:contentTypeVersion="17" ma:contentTypeDescription="Create a new document." ma:contentTypeScope="" ma:versionID="6fb8ccd74feb3e6bcf01ed686c567163">
  <xsd:schema xmlns:xsd="http://www.w3.org/2001/XMLSchema" xmlns:xs="http://www.w3.org/2001/XMLSchema" xmlns:p="http://schemas.microsoft.com/office/2006/metadata/properties" xmlns:ns1="http://schemas.microsoft.com/sharepoint/v3" xmlns:ns2="a1c088e5-7ee2-4148-9f90-f85df76b145e" xmlns:ns3="b5e66fe3-d734-4931-85a9-7d3176b4b5e0" targetNamespace="http://schemas.microsoft.com/office/2006/metadata/properties" ma:root="true" ma:fieldsID="04a8993b8cf2b235cb5f60f7aee73f28" ns1:_="" ns2:_="" ns3:_="">
    <xsd:import namespace="http://schemas.microsoft.com/sharepoint/v3"/>
    <xsd:import namespace="a1c088e5-7ee2-4148-9f90-f85df76b145e"/>
    <xsd:import namespace="b5e66fe3-d734-4931-85a9-7d3176b4b5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c088e5-7ee2-4148-9f90-f85df76b14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c8d5fda-b97d-42c6-97e2-f76465e161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e66fe3-d734-4931-85a9-7d3176b4b5e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c52c4cc-6ec4-4702-a49b-c91b5a0d7031}" ma:internalName="TaxCatchAll" ma:showField="CatchAllData" ma:web="b5e66fe3-d734-4931-85a9-7d3176b4b5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1c088e5-7ee2-4148-9f90-f85df76b145e">
      <Terms xmlns="http://schemas.microsoft.com/office/infopath/2007/PartnerControls"/>
    </lcf76f155ced4ddcb4097134ff3c332f>
    <_ip_UnifiedCompliancePolicyUIAction xmlns="http://schemas.microsoft.com/sharepoint/v3" xsi:nil="true"/>
    <TaxCatchAll xmlns="b5e66fe3-d734-4931-85a9-7d3176b4b5e0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56695B27-30FE-4F9C-A9D6-FB34C115F4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a1c088e5-7ee2-4148-9f90-f85df76b145e"/>
    <ds:schemaRef ds:uri="b5e66fe3-d734-4931-85a9-7d3176b4b5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B8BCF6C-43A7-40D1-A6D7-79698921F3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96AFC1-0EEE-48DB-8478-ECD52C1CFB4F}">
  <ds:schemaRefs>
    <ds:schemaRef ds:uri="a1c088e5-7ee2-4148-9f90-f85df76b145e"/>
    <ds:schemaRef ds:uri="b5e66fe3-d734-4931-85a9-7d3176b4b5e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333</Words>
  <Application>Microsoft Office PowerPoint</Application>
  <PresentationFormat>Widescreen</PresentationFormat>
  <Paragraphs>49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TornVTI</vt:lpstr>
      <vt:lpstr>Emotions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ZINES…</vt:lpstr>
      <vt:lpstr>Collage zines...</vt:lpstr>
      <vt:lpstr>PowerPoint Presentation</vt:lpstr>
    </vt:vector>
  </TitlesOfParts>
  <Company>Birmingham Womens and Childrens Hospital NHS 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Emotional Regulation</dc:title>
  <dc:creator>KANE, Julie (BIRMINGHAM WOMEN'S AND CHILDREN'S NHS FOUNDATION TRUST)</dc:creator>
  <cp:lastModifiedBy>KANE, Julie (BIRMINGHAM WOMEN'S AND CHILDREN'S NHS FOUNDATION TRUST)</cp:lastModifiedBy>
  <cp:revision>273</cp:revision>
  <dcterms:created xsi:type="dcterms:W3CDTF">2022-11-21T11:06:16Z</dcterms:created>
  <dcterms:modified xsi:type="dcterms:W3CDTF">2023-09-11T17:55:21Z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0x010100919B87C34E799342A4BD2192AC394E32</vt:lpwstr>
  </property>
  <property fmtid="{D5CDD505-2E9C-101B-9397-08002B2CF9AE}" pid="3" name="MediaServiceImageTags">
    <vt:lpwstr/>
  </property>
</Properties>
</file>