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C39024-47C5-3911-1930-DBF866A1E3A6}" v="2" dt="2020-10-21T12:37:59.510"/>
    <p1510:client id="{EC1CD562-7C15-41F8-9A5F-9AF58F2B0B40}" v="28" dt="2020-10-25T05:23:24.1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c7fe2150cd2ae2a9c6a4961c4d7a9174b766a188b7b9010a3bd11ea850003fd4::" providerId="AD" clId="Web-{EC1CD562-7C15-41F8-9A5F-9AF58F2B0B40}"/>
    <pc:docChg chg="modSld">
      <pc:chgData name="Guest User" userId="S::urn:spo:anon#c7fe2150cd2ae2a9c6a4961c4d7a9174b766a188b7b9010a3bd11ea850003fd4::" providerId="AD" clId="Web-{EC1CD562-7C15-41F8-9A5F-9AF58F2B0B40}" dt="2020-10-25T05:23:24.187" v="27" actId="14100"/>
      <pc:docMkLst>
        <pc:docMk/>
      </pc:docMkLst>
      <pc:sldChg chg="modSp">
        <pc:chgData name="Guest User" userId="S::urn:spo:anon#c7fe2150cd2ae2a9c6a4961c4d7a9174b766a188b7b9010a3bd11ea850003fd4::" providerId="AD" clId="Web-{EC1CD562-7C15-41F8-9A5F-9AF58F2B0B40}" dt="2020-10-25T05:23:24.187" v="27" actId="14100"/>
        <pc:sldMkLst>
          <pc:docMk/>
          <pc:sldMk cId="2578829101" sldId="257"/>
        </pc:sldMkLst>
        <pc:picChg chg="mod">
          <ac:chgData name="Guest User" userId="S::urn:spo:anon#c7fe2150cd2ae2a9c6a4961c4d7a9174b766a188b7b9010a3bd11ea850003fd4::" providerId="AD" clId="Web-{EC1CD562-7C15-41F8-9A5F-9AF58F2B0B40}" dt="2020-10-25T05:23:24.187" v="27" actId="14100"/>
          <ac:picMkLst>
            <pc:docMk/>
            <pc:sldMk cId="2578829101" sldId="257"/>
            <ac:picMk id="4" creationId="{6A845479-ADD1-654E-838F-C837DB792E31}"/>
          </ac:picMkLst>
        </pc:picChg>
        <pc:picChg chg="mod">
          <ac:chgData name="Guest User" userId="S::urn:spo:anon#c7fe2150cd2ae2a9c6a4961c4d7a9174b766a188b7b9010a3bd11ea850003fd4::" providerId="AD" clId="Web-{EC1CD562-7C15-41F8-9A5F-9AF58F2B0B40}" dt="2020-10-25T05:23:03.421" v="23" actId="1076"/>
          <ac:picMkLst>
            <pc:docMk/>
            <pc:sldMk cId="2578829101" sldId="257"/>
            <ac:picMk id="6" creationId="{3CFA27E4-DC56-EB42-A177-CD45030CB8B6}"/>
          </ac:picMkLst>
        </pc:picChg>
        <pc:picChg chg="mod">
          <ac:chgData name="Guest User" userId="S::urn:spo:anon#c7fe2150cd2ae2a9c6a4961c4d7a9174b766a188b7b9010a3bd11ea850003fd4::" providerId="AD" clId="Web-{EC1CD562-7C15-41F8-9A5F-9AF58F2B0B40}" dt="2020-10-25T05:14:59.214" v="7" actId="14100"/>
          <ac:picMkLst>
            <pc:docMk/>
            <pc:sldMk cId="2578829101" sldId="257"/>
            <ac:picMk id="8" creationId="{CDBEB2A9-2E83-8F44-804D-EBC3542B1F0F}"/>
          </ac:picMkLst>
        </pc:picChg>
      </pc:sldChg>
    </pc:docChg>
  </pc:docChgLst>
  <pc:docChgLst>
    <pc:chgData name="Guest User" userId="S::urn:spo:anon#c7fe2150cd2ae2a9c6a4961c4d7a9174b766a188b7b9010a3bd11ea850003fd4::" providerId="AD" clId="Web-{DEC39024-47C5-3911-1930-DBF866A1E3A6}"/>
    <pc:docChg chg="modSld">
      <pc:chgData name="Guest User" userId="S::urn:spo:anon#c7fe2150cd2ae2a9c6a4961c4d7a9174b766a188b7b9010a3bd11ea850003fd4::" providerId="AD" clId="Web-{DEC39024-47C5-3911-1930-DBF866A1E3A6}" dt="2020-10-21T12:37:59.510" v="1" actId="1076"/>
      <pc:docMkLst>
        <pc:docMk/>
      </pc:docMkLst>
      <pc:sldChg chg="modSp">
        <pc:chgData name="Guest User" userId="S::urn:spo:anon#c7fe2150cd2ae2a9c6a4961c4d7a9174b766a188b7b9010a3bd11ea850003fd4::" providerId="AD" clId="Web-{DEC39024-47C5-3911-1930-DBF866A1E3A6}" dt="2020-10-21T12:37:59.510" v="1" actId="1076"/>
        <pc:sldMkLst>
          <pc:docMk/>
          <pc:sldMk cId="2152837820" sldId="256"/>
        </pc:sldMkLst>
        <pc:picChg chg="mod">
          <ac:chgData name="Guest User" userId="S::urn:spo:anon#c7fe2150cd2ae2a9c6a4961c4d7a9174b766a188b7b9010a3bd11ea850003fd4::" providerId="AD" clId="Web-{DEC39024-47C5-3911-1930-DBF866A1E3A6}" dt="2020-10-21T12:37:59.510" v="1" actId="1076"/>
          <ac:picMkLst>
            <pc:docMk/>
            <pc:sldMk cId="2152837820" sldId="256"/>
            <ac:picMk id="1026"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3EA36C9-C258-46A0-942D-1FE2B123FD93}" type="datetimeFigureOut">
              <a:rPr lang="en-GB" smtClean="0"/>
              <a:t>24/10/2020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3463408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EA36C9-C258-46A0-942D-1FE2B123FD93}" type="datetimeFigureOut">
              <a:rPr lang="en-GB" smtClean="0"/>
              <a:t>24/10/2020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1485432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EA36C9-C258-46A0-942D-1FE2B123FD93}" type="datetimeFigureOut">
              <a:rPr lang="en-GB" smtClean="0"/>
              <a:t>24/10/2020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125963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3EA36C9-C258-46A0-942D-1FE2B123FD93}" type="datetimeFigureOut">
              <a:rPr lang="en-GB" smtClean="0"/>
              <a:t>24/10/2020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1548882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3EA36C9-C258-46A0-942D-1FE2B123FD93}" type="datetimeFigureOut">
              <a:rPr lang="en-GB" smtClean="0"/>
              <a:t>24/10/2020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3231490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3EA36C9-C258-46A0-942D-1FE2B123FD93}" type="datetimeFigureOut">
              <a:rPr lang="en-GB" smtClean="0"/>
              <a:t>24/10/2020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3009209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EA36C9-C258-46A0-942D-1FE2B123FD93}" type="datetimeFigureOut">
              <a:rPr lang="en-GB" smtClean="0"/>
              <a:t>24/10/2020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2119257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EA36C9-C258-46A0-942D-1FE2B123FD93}" type="datetimeFigureOut">
              <a:rPr lang="en-GB" smtClean="0"/>
              <a:t>24/10/2020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1128143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EA36C9-C258-46A0-942D-1FE2B123FD93}" type="datetimeFigureOut">
              <a:rPr lang="en-GB" smtClean="0"/>
              <a:t>24/10/2020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3911233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EA36C9-C258-46A0-942D-1FE2B123FD93}" type="datetimeFigureOut">
              <a:rPr lang="en-GB" smtClean="0"/>
              <a:t>24/10/2020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1389156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EA36C9-C258-46A0-942D-1FE2B123FD93}" type="datetimeFigureOut">
              <a:rPr lang="en-GB" smtClean="0"/>
              <a:t>24/10/2020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108E72-FD2F-4DB4-8701-96AE1A23737D}" type="slidenum">
              <a:rPr lang="en-GB" smtClean="0"/>
              <a:t>‹#›</a:t>
            </a:fld>
            <a:endParaRPr lang="en-GB"/>
          </a:p>
        </p:txBody>
      </p:sp>
    </p:spTree>
    <p:extLst>
      <p:ext uri="{BB962C8B-B14F-4D97-AF65-F5344CB8AC3E}">
        <p14:creationId xmlns:p14="http://schemas.microsoft.com/office/powerpoint/2010/main" val="2522950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EA36C9-C258-46A0-942D-1FE2B123FD93}" type="datetimeFigureOut">
              <a:rPr lang="en-GB" smtClean="0"/>
              <a:t>24/10/2020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108E72-FD2F-4DB4-8701-96AE1A23737D}" type="slidenum">
              <a:rPr lang="en-GB" smtClean="0"/>
              <a:t>‹#›</a:t>
            </a:fld>
            <a:endParaRPr lang="en-GB"/>
          </a:p>
        </p:txBody>
      </p:sp>
    </p:spTree>
    <p:extLst>
      <p:ext uri="{BB962C8B-B14F-4D97-AF65-F5344CB8AC3E}">
        <p14:creationId xmlns:p14="http://schemas.microsoft.com/office/powerpoint/2010/main" val="170212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documents.lucid.app/documents/05997422-387b-402f-ba5b-0373f2bf664e/pages/0_0?a=136&amp;x=51&amp;y=267&amp;w=187&amp;h=286&amp;store=1&amp;accept=image%2F*&amp;auth=LCA%20ead04817ac80f9bc1889382818da7232db4b5a65-ts%3D16031975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0540" y="1795354"/>
            <a:ext cx="1333500" cy="20478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documents.lucid.app/documents/05997422-387b-402f-ba5b-0373f2bf664e/pages/0_0?a=136&amp;x=200&amp;y=139&amp;w=550&amp;h=472&amp;store=1&amp;accept=image%2F*&amp;auth=LCA%20c0db220f1a075b1abb60ef81c0c4fbd26e3a62d8-ts%3D16031975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2755308"/>
            <a:ext cx="3933825" cy="33718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documents.lucid.app/documents/05997422-387b-402f-ba5b-0373f2bf664e/pages/0_0?a=136&amp;x=711&amp;y=288&amp;w=198&amp;h=274&amp;store=1&amp;accept=image%2F*&amp;auth=LCA%20444e74921a95bd4f154d101bbae96fd79c262e95-ts%3D160319756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7" y="1889072"/>
            <a:ext cx="1419225" cy="19526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267743" y="476672"/>
            <a:ext cx="4536504" cy="1569660"/>
          </a:xfrm>
          <a:prstGeom prst="rect">
            <a:avLst/>
          </a:prstGeom>
          <a:noFill/>
        </p:spPr>
        <p:txBody>
          <a:bodyPr wrap="square" rtlCol="0">
            <a:spAutoFit/>
          </a:bodyPr>
          <a:lstStyle/>
          <a:p>
            <a:pPr algn="ctr"/>
            <a:r>
              <a:rPr lang="en-GB" sz="3200" b="1"/>
              <a:t>The </a:t>
            </a:r>
            <a:r>
              <a:rPr lang="en-GB" sz="3200" b="1" err="1"/>
              <a:t>Meerkat</a:t>
            </a:r>
            <a:r>
              <a:rPr lang="en-GB" sz="3200" b="1"/>
              <a:t>, the Elephant and the Owl game</a:t>
            </a:r>
          </a:p>
        </p:txBody>
      </p:sp>
      <p:grpSp>
        <p:nvGrpSpPr>
          <p:cNvPr id="6" name="Group 5">
            <a:extLst>
              <a:ext uri="{FF2B5EF4-FFF2-40B4-BE49-F238E27FC236}">
                <a16:creationId xmlns:a16="http://schemas.microsoft.com/office/drawing/2014/main" id="{50F5933A-BCE6-694A-9191-443A1544B6C6}"/>
              </a:ext>
            </a:extLst>
          </p:cNvPr>
          <p:cNvGrpSpPr/>
          <p:nvPr/>
        </p:nvGrpSpPr>
        <p:grpSpPr>
          <a:xfrm>
            <a:off x="6896379" y="6236032"/>
            <a:ext cx="1260417" cy="525636"/>
            <a:chOff x="6896379" y="6236032"/>
            <a:chExt cx="1260417" cy="525636"/>
          </a:xfrm>
        </p:grpSpPr>
        <p:pic>
          <p:nvPicPr>
            <p:cNvPr id="7"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BFDDBF70-3266-4C41-B9EE-36D6BA50D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3B058CA9-C8CA-9A43-8F6F-7FFCB873C1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A6DD203F-67B2-AB4C-BC9B-937F524C53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Rounded Rectangle 9">
            <a:extLst>
              <a:ext uri="{FF2B5EF4-FFF2-40B4-BE49-F238E27FC236}">
                <a16:creationId xmlns:a16="http://schemas.microsoft.com/office/drawing/2014/main" id="{720F5303-F6F2-3D43-AF65-766444FBE06D}"/>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152837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to play</a:t>
            </a:r>
          </a:p>
        </p:txBody>
      </p:sp>
      <p:sp>
        <p:nvSpPr>
          <p:cNvPr id="3" name="Content Placeholder 2"/>
          <p:cNvSpPr>
            <a:spLocks noGrp="1"/>
          </p:cNvSpPr>
          <p:nvPr>
            <p:ph idx="1"/>
          </p:nvPr>
        </p:nvSpPr>
        <p:spPr>
          <a:xfrm>
            <a:off x="611560" y="1340769"/>
            <a:ext cx="8229600" cy="1080120"/>
          </a:xfrm>
        </p:spPr>
        <p:txBody>
          <a:bodyPr/>
          <a:lstStyle/>
          <a:p>
            <a:pPr marL="0" indent="0">
              <a:buNone/>
            </a:pPr>
            <a:r>
              <a:rPr lang="en-GB"/>
              <a:t>Listen to the stories and try work out when the characters are using either;</a:t>
            </a:r>
          </a:p>
          <a:p>
            <a:pPr marL="0" indent="0">
              <a:buNone/>
            </a:pPr>
            <a:endParaRPr lang="en-GB"/>
          </a:p>
        </p:txBody>
      </p:sp>
      <p:pic>
        <p:nvPicPr>
          <p:cNvPr id="4"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6A845479-ADD1-654E-838F-C837DB792E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546" y="3105943"/>
            <a:ext cx="1289050" cy="197591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EE954F-D2EC-834E-9B2D-8BB35624B727}"/>
              </a:ext>
            </a:extLst>
          </p:cNvPr>
          <p:cNvSpPr txBox="1"/>
          <p:nvPr/>
        </p:nvSpPr>
        <p:spPr>
          <a:xfrm>
            <a:off x="971600" y="4870731"/>
            <a:ext cx="1728192" cy="1200329"/>
          </a:xfrm>
          <a:prstGeom prst="rect">
            <a:avLst/>
          </a:prstGeom>
          <a:noFill/>
        </p:spPr>
        <p:txBody>
          <a:bodyPr wrap="square" rtlCol="0">
            <a:spAutoFit/>
          </a:bodyPr>
          <a:lstStyle/>
          <a:p>
            <a:pPr algn="ctr"/>
            <a:r>
              <a:rPr lang="en-US" b="1"/>
              <a:t>The Meerkat</a:t>
            </a:r>
          </a:p>
          <a:p>
            <a:pPr algn="ctr"/>
            <a:r>
              <a:rPr lang="en-US"/>
              <a:t>Our part of the brain that notices danger!</a:t>
            </a:r>
          </a:p>
        </p:txBody>
      </p:sp>
      <p:pic>
        <p:nvPicPr>
          <p:cNvPr id="6" name="Picture 4"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3CFA27E4-DC56-EB42-A177-CD45030CB8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8958" y="3187556"/>
            <a:ext cx="2034224" cy="174059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F3F12D5-2809-724C-86B8-B36EF538E1E5}"/>
              </a:ext>
            </a:extLst>
          </p:cNvPr>
          <p:cNvSpPr txBox="1"/>
          <p:nvPr/>
        </p:nvSpPr>
        <p:spPr>
          <a:xfrm>
            <a:off x="3635896" y="4769575"/>
            <a:ext cx="1728192" cy="1477328"/>
          </a:xfrm>
          <a:prstGeom prst="rect">
            <a:avLst/>
          </a:prstGeom>
          <a:noFill/>
        </p:spPr>
        <p:txBody>
          <a:bodyPr wrap="square" rtlCol="0">
            <a:spAutoFit/>
          </a:bodyPr>
          <a:lstStyle/>
          <a:p>
            <a:pPr algn="ctr"/>
            <a:r>
              <a:rPr lang="en-US" b="1"/>
              <a:t>The Elephant </a:t>
            </a:r>
          </a:p>
          <a:p>
            <a:pPr algn="ctr"/>
            <a:r>
              <a:rPr lang="en-US"/>
              <a:t>Our part of the brain that remembers things</a:t>
            </a:r>
          </a:p>
        </p:txBody>
      </p:sp>
      <p:pic>
        <p:nvPicPr>
          <p:cNvPr id="8"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CDBEB2A9-2E83-8F44-804D-EBC3542B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816950"/>
            <a:ext cx="1419225" cy="19526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AB15FB1-889E-294A-B03F-3B54B4EF2494}"/>
              </a:ext>
            </a:extLst>
          </p:cNvPr>
          <p:cNvSpPr txBox="1"/>
          <p:nvPr/>
        </p:nvSpPr>
        <p:spPr>
          <a:xfrm>
            <a:off x="6300192" y="4739637"/>
            <a:ext cx="1728192" cy="1200329"/>
          </a:xfrm>
          <a:prstGeom prst="rect">
            <a:avLst/>
          </a:prstGeom>
          <a:noFill/>
        </p:spPr>
        <p:txBody>
          <a:bodyPr wrap="square" rtlCol="0">
            <a:spAutoFit/>
          </a:bodyPr>
          <a:lstStyle/>
          <a:p>
            <a:pPr algn="ctr"/>
            <a:r>
              <a:rPr lang="en-US" b="1"/>
              <a:t>The Owl </a:t>
            </a:r>
          </a:p>
          <a:p>
            <a:pPr algn="ctr"/>
            <a:r>
              <a:rPr lang="en-US"/>
              <a:t>Our part the brain that thinks about things</a:t>
            </a:r>
          </a:p>
        </p:txBody>
      </p:sp>
      <p:sp>
        <p:nvSpPr>
          <p:cNvPr id="14" name="Rounded Rectangle 13">
            <a:extLst>
              <a:ext uri="{FF2B5EF4-FFF2-40B4-BE49-F238E27FC236}">
                <a16:creationId xmlns:a16="http://schemas.microsoft.com/office/drawing/2014/main" id="{F4852A20-8E53-8143-8D64-B348300CE382}"/>
              </a:ext>
            </a:extLst>
          </p:cNvPr>
          <p:cNvSpPr/>
          <p:nvPr/>
        </p:nvSpPr>
        <p:spPr>
          <a:xfrm>
            <a:off x="12812" y="19413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578829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Alex</a:t>
            </a:r>
          </a:p>
        </p:txBody>
      </p:sp>
      <p:sp>
        <p:nvSpPr>
          <p:cNvPr id="3" name="Content Placeholder 2"/>
          <p:cNvSpPr>
            <a:spLocks noGrp="1"/>
          </p:cNvSpPr>
          <p:nvPr>
            <p:ph idx="1"/>
          </p:nvPr>
        </p:nvSpPr>
        <p:spPr>
          <a:xfrm>
            <a:off x="457200" y="1600201"/>
            <a:ext cx="8229600" cy="3556992"/>
          </a:xfrm>
        </p:spPr>
        <p:txBody>
          <a:bodyPr/>
          <a:lstStyle/>
          <a:p>
            <a:pPr marL="0" indent="0">
              <a:buNone/>
            </a:pPr>
            <a:r>
              <a:rPr lang="en-GB"/>
              <a:t>Alex sees a spider in his house, it gives him a fright.  He then remembers watching a TV program once about poisonous spiders which makes him feel even more frightened.  However, he then thinks about how this TV program was not in the UK and even then it said spider bites were rare.  Alex then feels calm.</a:t>
            </a:r>
          </a:p>
          <a:p>
            <a:pPr marL="0" indent="0">
              <a:buNone/>
            </a:pPr>
            <a:endParaRPr lang="en-GB"/>
          </a:p>
        </p:txBody>
      </p:sp>
      <p:grpSp>
        <p:nvGrpSpPr>
          <p:cNvPr id="8" name="Group 7">
            <a:extLst>
              <a:ext uri="{FF2B5EF4-FFF2-40B4-BE49-F238E27FC236}">
                <a16:creationId xmlns:a16="http://schemas.microsoft.com/office/drawing/2014/main" id="{6CA17BA4-7CF5-D542-B815-0B4077EFFC6E}"/>
              </a:ext>
            </a:extLst>
          </p:cNvPr>
          <p:cNvGrpSpPr/>
          <p:nvPr/>
        </p:nvGrpSpPr>
        <p:grpSpPr>
          <a:xfrm>
            <a:off x="6896379" y="6236032"/>
            <a:ext cx="1260417" cy="525636"/>
            <a:chOff x="6896379" y="6236032"/>
            <a:chExt cx="1260417" cy="525636"/>
          </a:xfrm>
        </p:grpSpPr>
        <p:pic>
          <p:nvPicPr>
            <p:cNvPr id="4"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CFF57FF4-82A6-9D47-A93C-0C807F9E5D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664B99D8-6516-AD4E-9D2A-9A0179C87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FC8E402B-8B86-1743-AA39-322788387A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ounded Rectangle 6">
            <a:extLst>
              <a:ext uri="{FF2B5EF4-FFF2-40B4-BE49-F238E27FC236}">
                <a16:creationId xmlns:a16="http://schemas.microsoft.com/office/drawing/2014/main" id="{2FD0B44C-30F4-4648-A1F6-8E66566A3CFB}"/>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7713424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Alex</a:t>
            </a:r>
          </a:p>
        </p:txBody>
      </p:sp>
      <p:sp>
        <p:nvSpPr>
          <p:cNvPr id="3" name="Content Placeholder 2"/>
          <p:cNvSpPr>
            <a:spLocks noGrp="1"/>
          </p:cNvSpPr>
          <p:nvPr>
            <p:ph idx="1"/>
          </p:nvPr>
        </p:nvSpPr>
        <p:spPr/>
        <p:txBody>
          <a:bodyPr>
            <a:normAutofit fontScale="92500" lnSpcReduction="20000"/>
          </a:bodyPr>
          <a:lstStyle/>
          <a:p>
            <a:pPr marL="0" indent="0">
              <a:buNone/>
            </a:pPr>
            <a:r>
              <a:rPr lang="en-GB"/>
              <a:t>What animal was involved when Alex saw the spider?</a:t>
            </a:r>
          </a:p>
          <a:p>
            <a:pPr marL="0" indent="0">
              <a:buNone/>
            </a:pPr>
            <a:endParaRPr lang="en-GB"/>
          </a:p>
          <a:p>
            <a:pPr marL="0" indent="0">
              <a:buNone/>
            </a:pPr>
            <a:r>
              <a:rPr lang="en-GB"/>
              <a:t>What animal was involved when Alex remembered the TV program about poisonous spiders?</a:t>
            </a:r>
          </a:p>
          <a:p>
            <a:pPr marL="0" indent="0">
              <a:buNone/>
            </a:pPr>
            <a:endParaRPr lang="en-GB"/>
          </a:p>
          <a:p>
            <a:pPr marL="0" indent="0">
              <a:buNone/>
            </a:pPr>
            <a:r>
              <a:rPr lang="en-GB"/>
              <a:t>What animal was involved when Alex thought about the other information about spiders on the program (that there are no dangerous spiders in the UK and spider bites are rare)?</a:t>
            </a:r>
          </a:p>
          <a:p>
            <a:pPr marL="0" indent="0">
              <a:buNone/>
            </a:pPr>
            <a:endParaRPr lang="en-GB"/>
          </a:p>
          <a:p>
            <a:pPr marL="0" indent="0">
              <a:buNone/>
            </a:pPr>
            <a:endParaRPr lang="en-GB"/>
          </a:p>
        </p:txBody>
      </p:sp>
      <p:grpSp>
        <p:nvGrpSpPr>
          <p:cNvPr id="4" name="Group 3">
            <a:extLst>
              <a:ext uri="{FF2B5EF4-FFF2-40B4-BE49-F238E27FC236}">
                <a16:creationId xmlns:a16="http://schemas.microsoft.com/office/drawing/2014/main" id="{83512E66-83D8-AC42-9499-BF146D90EEF8}"/>
              </a:ext>
            </a:extLst>
          </p:cNvPr>
          <p:cNvGrpSpPr/>
          <p:nvPr/>
        </p:nvGrpSpPr>
        <p:grpSpPr>
          <a:xfrm>
            <a:off x="6896379" y="6236032"/>
            <a:ext cx="1260417" cy="525636"/>
            <a:chOff x="6896379" y="6236032"/>
            <a:chExt cx="1260417" cy="525636"/>
          </a:xfrm>
        </p:grpSpPr>
        <p:pic>
          <p:nvPicPr>
            <p:cNvPr id="5"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08E9F011-5672-D847-90AF-526B830DB9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AE335E88-A011-DC47-83FE-1807C6555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BDEF32C2-1ED2-BA43-B462-3202B71098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ounded Rectangle 7">
            <a:extLst>
              <a:ext uri="{FF2B5EF4-FFF2-40B4-BE49-F238E27FC236}">
                <a16:creationId xmlns:a16="http://schemas.microsoft.com/office/drawing/2014/main" id="{294C9714-A7E5-2B4E-906E-BB74F35038EC}"/>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283600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Naomi</a:t>
            </a:r>
          </a:p>
        </p:txBody>
      </p:sp>
      <p:sp>
        <p:nvSpPr>
          <p:cNvPr id="3" name="Content Placeholder 2"/>
          <p:cNvSpPr>
            <a:spLocks noGrp="1"/>
          </p:cNvSpPr>
          <p:nvPr>
            <p:ph idx="1"/>
          </p:nvPr>
        </p:nvSpPr>
        <p:spPr/>
        <p:txBody>
          <a:bodyPr/>
          <a:lstStyle/>
          <a:p>
            <a:pPr marL="0" indent="0">
              <a:buNone/>
            </a:pPr>
            <a:r>
              <a:rPr lang="en-GB"/>
              <a:t>Naomi has got a maths test coming up.  She starts to feel a bit worried about it but then remembers that she did not do too badly in the last maths test and what she did get wrong her teacher helped her with.  On the morning of the test she thinks to herself “a bit of worry is fine but not to the point it makes me feel unwell” and that she is just going to do her best.</a:t>
            </a:r>
          </a:p>
          <a:p>
            <a:pPr marL="0" indent="0">
              <a:buNone/>
            </a:pPr>
            <a:endParaRPr lang="en-GB"/>
          </a:p>
        </p:txBody>
      </p:sp>
      <p:grpSp>
        <p:nvGrpSpPr>
          <p:cNvPr id="4" name="Group 3">
            <a:extLst>
              <a:ext uri="{FF2B5EF4-FFF2-40B4-BE49-F238E27FC236}">
                <a16:creationId xmlns:a16="http://schemas.microsoft.com/office/drawing/2014/main" id="{F53FC8CD-5EBB-A541-AFB8-41DA7F032918}"/>
              </a:ext>
            </a:extLst>
          </p:cNvPr>
          <p:cNvGrpSpPr/>
          <p:nvPr/>
        </p:nvGrpSpPr>
        <p:grpSpPr>
          <a:xfrm>
            <a:off x="6896379" y="6236032"/>
            <a:ext cx="1260417" cy="525636"/>
            <a:chOff x="6896379" y="6236032"/>
            <a:chExt cx="1260417" cy="525636"/>
          </a:xfrm>
        </p:grpSpPr>
        <p:pic>
          <p:nvPicPr>
            <p:cNvPr id="5"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FEEFBF9D-6702-644D-B2FB-8F0FC1C342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1AAB749E-5DE3-0944-AD9B-882B651ADA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ACCCE127-E733-F140-B082-D234C85A8F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ounded Rectangle 7">
            <a:extLst>
              <a:ext uri="{FF2B5EF4-FFF2-40B4-BE49-F238E27FC236}">
                <a16:creationId xmlns:a16="http://schemas.microsoft.com/office/drawing/2014/main" id="{5764307C-32B9-5940-81CE-1AC936E3E035}"/>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414106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Naomi</a:t>
            </a:r>
          </a:p>
        </p:txBody>
      </p:sp>
      <p:sp>
        <p:nvSpPr>
          <p:cNvPr id="3" name="Content Placeholder 2"/>
          <p:cNvSpPr>
            <a:spLocks noGrp="1"/>
          </p:cNvSpPr>
          <p:nvPr>
            <p:ph idx="1"/>
          </p:nvPr>
        </p:nvSpPr>
        <p:spPr/>
        <p:txBody>
          <a:bodyPr/>
          <a:lstStyle/>
          <a:p>
            <a:pPr marL="0" indent="0">
              <a:buNone/>
            </a:pPr>
            <a:r>
              <a:rPr lang="en-GB"/>
              <a:t>Which animal was involved in Naomi worrying about the test?</a:t>
            </a:r>
          </a:p>
          <a:p>
            <a:pPr marL="0" indent="0">
              <a:buNone/>
            </a:pPr>
            <a:endParaRPr lang="en-GB"/>
          </a:p>
          <a:p>
            <a:pPr marL="0" indent="0">
              <a:buNone/>
            </a:pPr>
            <a:r>
              <a:rPr lang="en-GB"/>
              <a:t>Which animal was involved in her remembering she did ok last time? Was it positive?</a:t>
            </a:r>
          </a:p>
          <a:p>
            <a:pPr marL="0" indent="0">
              <a:buNone/>
            </a:pPr>
            <a:endParaRPr lang="en-GB"/>
          </a:p>
          <a:p>
            <a:pPr marL="0" indent="0">
              <a:buNone/>
            </a:pPr>
            <a:r>
              <a:rPr lang="en-GB"/>
              <a:t>Which animal was involved on the morning of the test?</a:t>
            </a:r>
          </a:p>
          <a:p>
            <a:pPr marL="0" indent="0">
              <a:buNone/>
            </a:pPr>
            <a:endParaRPr lang="en-GB"/>
          </a:p>
          <a:p>
            <a:pPr marL="0" indent="0">
              <a:buNone/>
            </a:pPr>
            <a:endParaRPr lang="en-GB"/>
          </a:p>
        </p:txBody>
      </p:sp>
      <p:grpSp>
        <p:nvGrpSpPr>
          <p:cNvPr id="4" name="Group 3">
            <a:extLst>
              <a:ext uri="{FF2B5EF4-FFF2-40B4-BE49-F238E27FC236}">
                <a16:creationId xmlns:a16="http://schemas.microsoft.com/office/drawing/2014/main" id="{2CEC4238-969F-5F4A-90BD-C62E9D07DDF6}"/>
              </a:ext>
            </a:extLst>
          </p:cNvPr>
          <p:cNvGrpSpPr/>
          <p:nvPr/>
        </p:nvGrpSpPr>
        <p:grpSpPr>
          <a:xfrm>
            <a:off x="6896379" y="6236032"/>
            <a:ext cx="1260417" cy="525636"/>
            <a:chOff x="6896379" y="6236032"/>
            <a:chExt cx="1260417" cy="525636"/>
          </a:xfrm>
        </p:grpSpPr>
        <p:pic>
          <p:nvPicPr>
            <p:cNvPr id="5"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CBBEB71E-74D3-5F4C-97BA-544113FF55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41BC2687-B505-D44E-9B29-41D4BA1312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7CD81B44-7A1F-1343-AF1C-9F50121874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ounded Rectangle 7">
            <a:extLst>
              <a:ext uri="{FF2B5EF4-FFF2-40B4-BE49-F238E27FC236}">
                <a16:creationId xmlns:a16="http://schemas.microsoft.com/office/drawing/2014/main" id="{BAE74AEF-229D-4F4A-8935-D25243065179}"/>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33708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Faisal</a:t>
            </a:r>
          </a:p>
        </p:txBody>
      </p:sp>
      <p:sp>
        <p:nvSpPr>
          <p:cNvPr id="3" name="Content Placeholder 2"/>
          <p:cNvSpPr>
            <a:spLocks noGrp="1"/>
          </p:cNvSpPr>
          <p:nvPr>
            <p:ph idx="1"/>
          </p:nvPr>
        </p:nvSpPr>
        <p:spPr/>
        <p:txBody>
          <a:bodyPr>
            <a:normAutofit fontScale="92500" lnSpcReduction="20000"/>
          </a:bodyPr>
          <a:lstStyle/>
          <a:p>
            <a:pPr marL="0" indent="0">
              <a:lnSpc>
                <a:spcPct val="150000"/>
              </a:lnSpc>
              <a:buNone/>
            </a:pPr>
            <a:r>
              <a:rPr lang="en-GB" sz="2600"/>
              <a:t>Faisal has been invited to Josh’s birthday party. Faisal was recently at Alice’s party and because there was lots of people there started feeling unwell and hot .  He worries this will happen again and thinks about not going.  Faisal does not feel good about letting Josh down so he tells his mum about this.  His mum explains sometimes we can just feel a bit overwhelmed and that it is important he still goes to Josh’s party.  Faisal decides to go to the party and despite feeling a bit uncomfortable at first has a nice time.</a:t>
            </a:r>
            <a:endParaRPr lang="en-GB"/>
          </a:p>
        </p:txBody>
      </p:sp>
      <p:grpSp>
        <p:nvGrpSpPr>
          <p:cNvPr id="4" name="Group 3">
            <a:extLst>
              <a:ext uri="{FF2B5EF4-FFF2-40B4-BE49-F238E27FC236}">
                <a16:creationId xmlns:a16="http://schemas.microsoft.com/office/drawing/2014/main" id="{46B558AD-F24E-3C4F-98E8-91361748A3B6}"/>
              </a:ext>
            </a:extLst>
          </p:cNvPr>
          <p:cNvGrpSpPr/>
          <p:nvPr/>
        </p:nvGrpSpPr>
        <p:grpSpPr>
          <a:xfrm>
            <a:off x="6896379" y="6236032"/>
            <a:ext cx="1260417" cy="525636"/>
            <a:chOff x="6896379" y="6236032"/>
            <a:chExt cx="1260417" cy="525636"/>
          </a:xfrm>
        </p:grpSpPr>
        <p:pic>
          <p:nvPicPr>
            <p:cNvPr id="5"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F46F2717-7A27-C345-BE32-7E6828E771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B7146884-F8BB-FB43-B791-FE0CB18946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63067A9B-4F6F-4A4A-96D6-F187DFF35A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ounded Rectangle 7">
            <a:extLst>
              <a:ext uri="{FF2B5EF4-FFF2-40B4-BE49-F238E27FC236}">
                <a16:creationId xmlns:a16="http://schemas.microsoft.com/office/drawing/2014/main" id="{F28ED90D-B0DA-3B40-B2D9-622D2A5B603C}"/>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285615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Faisal</a:t>
            </a:r>
          </a:p>
        </p:txBody>
      </p:sp>
      <p:sp>
        <p:nvSpPr>
          <p:cNvPr id="3" name="Content Placeholder 2"/>
          <p:cNvSpPr>
            <a:spLocks noGrp="1"/>
          </p:cNvSpPr>
          <p:nvPr>
            <p:ph idx="1"/>
          </p:nvPr>
        </p:nvSpPr>
        <p:spPr/>
        <p:txBody>
          <a:bodyPr>
            <a:normAutofit fontScale="85000" lnSpcReduction="10000"/>
          </a:bodyPr>
          <a:lstStyle/>
          <a:p>
            <a:pPr marL="0" indent="0">
              <a:buNone/>
            </a:pPr>
            <a:r>
              <a:rPr lang="en-GB"/>
              <a:t>What animal was involved when Faisal thought of Alice’s party?</a:t>
            </a:r>
          </a:p>
          <a:p>
            <a:pPr marL="0" indent="0">
              <a:buNone/>
            </a:pPr>
            <a:endParaRPr lang="en-GB"/>
          </a:p>
          <a:p>
            <a:pPr marL="0" indent="0">
              <a:buNone/>
            </a:pPr>
            <a:r>
              <a:rPr lang="en-GB"/>
              <a:t>What animal was involved when Faisal started thinking about Josh’s party?</a:t>
            </a:r>
          </a:p>
          <a:p>
            <a:pPr marL="0" indent="0">
              <a:buNone/>
            </a:pPr>
            <a:endParaRPr lang="en-GB"/>
          </a:p>
          <a:p>
            <a:pPr marL="0" indent="0">
              <a:buNone/>
            </a:pPr>
            <a:r>
              <a:rPr lang="en-GB"/>
              <a:t>What animal was involved in Faisal talking to his mum?</a:t>
            </a:r>
          </a:p>
          <a:p>
            <a:pPr marL="0" indent="0">
              <a:buNone/>
            </a:pPr>
            <a:endParaRPr lang="en-GB"/>
          </a:p>
          <a:p>
            <a:pPr marL="0" indent="0">
              <a:buNone/>
            </a:pPr>
            <a:r>
              <a:rPr lang="en-GB"/>
              <a:t>How many owls are in this story and where are they?</a:t>
            </a:r>
          </a:p>
          <a:p>
            <a:pPr marL="0" indent="0">
              <a:buNone/>
            </a:pPr>
            <a:endParaRPr lang="en-GB"/>
          </a:p>
          <a:p>
            <a:pPr marL="0" indent="0">
              <a:buNone/>
            </a:pPr>
            <a:endParaRPr lang="en-GB"/>
          </a:p>
          <a:p>
            <a:pPr marL="0" indent="0">
              <a:buNone/>
            </a:pPr>
            <a:endParaRPr lang="en-GB"/>
          </a:p>
        </p:txBody>
      </p:sp>
      <p:grpSp>
        <p:nvGrpSpPr>
          <p:cNvPr id="4" name="Group 3">
            <a:extLst>
              <a:ext uri="{FF2B5EF4-FFF2-40B4-BE49-F238E27FC236}">
                <a16:creationId xmlns:a16="http://schemas.microsoft.com/office/drawing/2014/main" id="{46B558AD-F24E-3C4F-98E8-91361748A3B6}"/>
              </a:ext>
            </a:extLst>
          </p:cNvPr>
          <p:cNvGrpSpPr/>
          <p:nvPr/>
        </p:nvGrpSpPr>
        <p:grpSpPr>
          <a:xfrm>
            <a:off x="6896379" y="6236032"/>
            <a:ext cx="1260417" cy="525636"/>
            <a:chOff x="6896379" y="6236032"/>
            <a:chExt cx="1260417" cy="525636"/>
          </a:xfrm>
        </p:grpSpPr>
        <p:pic>
          <p:nvPicPr>
            <p:cNvPr id="5"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F46F2717-7A27-C345-BE32-7E6828E771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B7146884-F8BB-FB43-B791-FE0CB18946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63067A9B-4F6F-4A4A-96D6-F187DFF35A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ounded Rectangle 7">
            <a:extLst>
              <a:ext uri="{FF2B5EF4-FFF2-40B4-BE49-F238E27FC236}">
                <a16:creationId xmlns:a16="http://schemas.microsoft.com/office/drawing/2014/main" id="{F28ED90D-B0DA-3B40-B2D9-622D2A5B603C}"/>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146803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s://documents.lucid.app/documents/05997422-387b-402f-ba5b-0373f2bf664e/pages/0_0?a=136&amp;x=711&amp;y=288&amp;w=198&amp;h=274&amp;store=1&amp;accept=image%2F*&amp;auth=LCA%20444e74921a95bd4f154d101bbae96fd79c262e95-ts%3D16031975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317381"/>
            <a:ext cx="2376264" cy="3269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267743" y="764704"/>
            <a:ext cx="4628636" cy="584775"/>
          </a:xfrm>
          <a:prstGeom prst="rect">
            <a:avLst/>
          </a:prstGeom>
          <a:noFill/>
        </p:spPr>
        <p:txBody>
          <a:bodyPr wrap="square" rtlCol="0">
            <a:spAutoFit/>
          </a:bodyPr>
          <a:lstStyle/>
          <a:p>
            <a:pPr algn="ctr"/>
            <a:r>
              <a:rPr lang="en-GB" sz="3200" b="1"/>
              <a:t>Well done everyone!</a:t>
            </a:r>
          </a:p>
        </p:txBody>
      </p:sp>
      <p:grpSp>
        <p:nvGrpSpPr>
          <p:cNvPr id="6" name="Group 5">
            <a:extLst>
              <a:ext uri="{FF2B5EF4-FFF2-40B4-BE49-F238E27FC236}">
                <a16:creationId xmlns:a16="http://schemas.microsoft.com/office/drawing/2014/main" id="{50F5933A-BCE6-694A-9191-443A1544B6C6}"/>
              </a:ext>
            </a:extLst>
          </p:cNvPr>
          <p:cNvGrpSpPr/>
          <p:nvPr/>
        </p:nvGrpSpPr>
        <p:grpSpPr>
          <a:xfrm>
            <a:off x="6896379" y="6236032"/>
            <a:ext cx="1260417" cy="525636"/>
            <a:chOff x="6896379" y="6236032"/>
            <a:chExt cx="1260417" cy="525636"/>
          </a:xfrm>
        </p:grpSpPr>
        <p:pic>
          <p:nvPicPr>
            <p:cNvPr id="7" name="Picture 2" descr="https://documents.lucid.app/documents/05997422-387b-402f-ba5b-0373f2bf664e/pages/0_0?a=136&amp;x=51&amp;y=267&amp;w=187&amp;h=286&amp;store=1&amp;accept=image%2F*&amp;auth=LCA%20ead04817ac80f9bc1889382818da7232db4b5a65-ts%3D1603197561">
              <a:extLst>
                <a:ext uri="{FF2B5EF4-FFF2-40B4-BE49-F238E27FC236}">
                  <a16:creationId xmlns:a16="http://schemas.microsoft.com/office/drawing/2014/main" id="{BFDDBF70-3266-4C41-B9EE-36D6BA50D4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6379" y="6239653"/>
              <a:ext cx="339917" cy="5220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https://documents.lucid.app/documents/05997422-387b-402f-ba5b-0373f2bf664e/pages/0_0?a=136&amp;x=200&amp;y=139&amp;w=550&amp;h=472&amp;store=1&amp;accept=image%2F*&amp;auth=LCA%20c0db220f1a075b1abb60ef81c0c4fbd26e3a62d8-ts%3D1603197561">
              <a:extLst>
                <a:ext uri="{FF2B5EF4-FFF2-40B4-BE49-F238E27FC236}">
                  <a16:creationId xmlns:a16="http://schemas.microsoft.com/office/drawing/2014/main" id="{3B058CA9-C8CA-9A43-8F6F-7FFCB873C1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6239653"/>
              <a:ext cx="580583" cy="49764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https://documents.lucid.app/documents/05997422-387b-402f-ba5b-0373f2bf664e/pages/0_0?a=136&amp;x=711&amp;y=288&amp;w=198&amp;h=274&amp;store=1&amp;accept=image%2F*&amp;auth=LCA%20444e74921a95bd4f154d101bbae96fd79c262e95-ts%3D1603197561">
              <a:extLst>
                <a:ext uri="{FF2B5EF4-FFF2-40B4-BE49-F238E27FC236}">
                  <a16:creationId xmlns:a16="http://schemas.microsoft.com/office/drawing/2014/main" id="{A6DD203F-67B2-AB4C-BC9B-937F524C53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5028" y="6236032"/>
              <a:ext cx="361768" cy="497735"/>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Rounded Rectangle 9">
            <a:extLst>
              <a:ext uri="{FF2B5EF4-FFF2-40B4-BE49-F238E27FC236}">
                <a16:creationId xmlns:a16="http://schemas.microsoft.com/office/drawing/2014/main" id="{720F5303-F6F2-3D43-AF65-766444FBE06D}"/>
              </a:ext>
            </a:extLst>
          </p:cNvPr>
          <p:cNvSpPr/>
          <p:nvPr/>
        </p:nvSpPr>
        <p:spPr>
          <a:xfrm>
            <a:off x="107504" y="92075"/>
            <a:ext cx="8928992" cy="6649293"/>
          </a:xfrm>
          <a:prstGeom prst="roundRect">
            <a:avLst/>
          </a:prstGeom>
          <a:noFill/>
          <a:ln>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 name="TextBox 1">
            <a:extLst>
              <a:ext uri="{FF2B5EF4-FFF2-40B4-BE49-F238E27FC236}">
                <a16:creationId xmlns:a16="http://schemas.microsoft.com/office/drawing/2014/main" id="{DE74A77A-D5EF-9F43-91C5-950943803A5F}"/>
              </a:ext>
            </a:extLst>
          </p:cNvPr>
          <p:cNvSpPr txBox="1"/>
          <p:nvPr/>
        </p:nvSpPr>
        <p:spPr>
          <a:xfrm>
            <a:off x="2195736" y="4653136"/>
            <a:ext cx="4464496" cy="707886"/>
          </a:xfrm>
          <a:prstGeom prst="rect">
            <a:avLst/>
          </a:prstGeom>
          <a:noFill/>
        </p:spPr>
        <p:txBody>
          <a:bodyPr wrap="square" rtlCol="0">
            <a:spAutoFit/>
          </a:bodyPr>
          <a:lstStyle/>
          <a:p>
            <a:pPr algn="ctr"/>
            <a:r>
              <a:rPr lang="en-US" sz="2000" b="1"/>
              <a:t>Remember to try and use your owls to control your Meerkats and Elephants</a:t>
            </a:r>
          </a:p>
        </p:txBody>
      </p:sp>
    </p:spTree>
    <p:extLst>
      <p:ext uri="{BB962C8B-B14F-4D97-AF65-F5344CB8AC3E}">
        <p14:creationId xmlns:p14="http://schemas.microsoft.com/office/powerpoint/2010/main" val="39458551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How to play</vt:lpstr>
      <vt:lpstr>Alex</vt:lpstr>
      <vt:lpstr>Alex</vt:lpstr>
      <vt:lpstr>Naomi</vt:lpstr>
      <vt:lpstr>Naomi</vt:lpstr>
      <vt:lpstr>Faisal</vt:lpstr>
      <vt:lpstr>Faisal</vt:lpstr>
      <vt:lpstr>PowerPoint Presentation</vt:lpstr>
    </vt:vector>
  </TitlesOfParts>
  <Company>BSMHFT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Colin Palmer</dc:creator>
  <cp:revision>18</cp:revision>
  <dcterms:created xsi:type="dcterms:W3CDTF">2020-10-20T12:54:22Z</dcterms:created>
  <dcterms:modified xsi:type="dcterms:W3CDTF">2020-10-25T05:23:28Z</dcterms:modified>
</cp:coreProperties>
</file>