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4"/>
  </p:sldMasterIdLst>
  <p:notesMasterIdLst>
    <p:notesMasterId r:id="rId14"/>
  </p:notesMasterIdLst>
  <p:sldIdLst>
    <p:sldId id="256" r:id="rId5"/>
    <p:sldId id="276" r:id="rId6"/>
    <p:sldId id="262" r:id="rId7"/>
    <p:sldId id="257" r:id="rId8"/>
    <p:sldId id="272" r:id="rId9"/>
    <p:sldId id="271" r:id="rId10"/>
    <p:sldId id="266" r:id="rId11"/>
    <p:sldId id="277" r:id="rId12"/>
    <p:sldId id="27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88CE578-A77C-4FFC-BFEF-5B049C5D4854}" v="7" dt="2024-02-12T15:58:00.5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6" autoAdjust="0"/>
    <p:restoredTop sz="96357" autoAdjust="0"/>
  </p:normalViewPr>
  <p:slideViewPr>
    <p:cSldViewPr snapToGrid="0">
      <p:cViewPr>
        <p:scale>
          <a:sx n="100" d="100"/>
          <a:sy n="100" d="100"/>
        </p:scale>
        <p:origin x="624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NE, Julie (BIRMINGHAM WOMEN'S AND CHILDREN'S NHS FOUNDATION TRUST)" userId="94aec9ab-0c84-47fc-8199-1c574159fc06" providerId="ADAL" clId="{32B7C75B-13CE-4867-9D41-FAE3C62FF910}"/>
    <pc:docChg chg="undo custSel addSld delSld modSld">
      <pc:chgData name="KANE, Julie (BIRMINGHAM WOMEN'S AND CHILDREN'S NHS FOUNDATION TRUST)" userId="94aec9ab-0c84-47fc-8199-1c574159fc06" providerId="ADAL" clId="{32B7C75B-13CE-4867-9D41-FAE3C62FF910}" dt="2023-05-26T16:40:11.557" v="1699" actId="47"/>
      <pc:docMkLst>
        <pc:docMk/>
      </pc:docMkLst>
      <pc:sldChg chg="modSp mod">
        <pc:chgData name="KANE, Julie (BIRMINGHAM WOMEN'S AND CHILDREN'S NHS FOUNDATION TRUST)" userId="94aec9ab-0c84-47fc-8199-1c574159fc06" providerId="ADAL" clId="{32B7C75B-13CE-4867-9D41-FAE3C62FF910}" dt="2023-05-26T15:52:25.886" v="816" actId="1076"/>
        <pc:sldMkLst>
          <pc:docMk/>
          <pc:sldMk cId="301908697" sldId="256"/>
        </pc:sldMkLst>
        <pc:spChg chg="mod">
          <ac:chgData name="KANE, Julie (BIRMINGHAM WOMEN'S AND CHILDREN'S NHS FOUNDATION TRUST)" userId="94aec9ab-0c84-47fc-8199-1c574159fc06" providerId="ADAL" clId="{32B7C75B-13CE-4867-9D41-FAE3C62FF910}" dt="2023-05-26T15:52:25.886" v="816" actId="1076"/>
          <ac:spMkLst>
            <pc:docMk/>
            <pc:sldMk cId="301908697" sldId="256"/>
            <ac:spMk id="2" creationId="{2308F2F1-066A-4FB9-819B-1B6E715BAD9C}"/>
          </ac:spMkLst>
        </pc:spChg>
        <pc:spChg chg="mod">
          <ac:chgData name="KANE, Julie (BIRMINGHAM WOMEN'S AND CHILDREN'S NHS FOUNDATION TRUST)" userId="94aec9ab-0c84-47fc-8199-1c574159fc06" providerId="ADAL" clId="{32B7C75B-13CE-4867-9D41-FAE3C62FF910}" dt="2023-05-26T12:51:32.888" v="183" actId="20577"/>
          <ac:spMkLst>
            <pc:docMk/>
            <pc:sldMk cId="301908697" sldId="256"/>
            <ac:spMk id="3" creationId="{EA19872F-BE8B-4BC2-8B96-D3E1C58EA8B6}"/>
          </ac:spMkLst>
        </pc:spChg>
      </pc:sldChg>
      <pc:sldChg chg="addSp delSp modSp add del mod modNotesTx">
        <pc:chgData name="KANE, Julie (BIRMINGHAM WOMEN'S AND CHILDREN'S NHS FOUNDATION TRUST)" userId="94aec9ab-0c84-47fc-8199-1c574159fc06" providerId="ADAL" clId="{32B7C75B-13CE-4867-9D41-FAE3C62FF910}" dt="2023-05-26T16:36:09.315" v="1603" actId="255"/>
        <pc:sldMkLst>
          <pc:docMk/>
          <pc:sldMk cId="1210198327" sldId="257"/>
        </pc:sldMkLst>
        <pc:spChg chg="add del mod">
          <ac:chgData name="KANE, Julie (BIRMINGHAM WOMEN'S AND CHILDREN'S NHS FOUNDATION TRUST)" userId="94aec9ab-0c84-47fc-8199-1c574159fc06" providerId="ADAL" clId="{32B7C75B-13CE-4867-9D41-FAE3C62FF910}" dt="2023-05-26T16:24:51.322" v="1248"/>
          <ac:spMkLst>
            <pc:docMk/>
            <pc:sldMk cId="1210198327" sldId="257"/>
            <ac:spMk id="2" creationId="{C05DECBC-AE40-65BB-A0C7-CAE20A7FC1F0}"/>
          </ac:spMkLst>
        </pc:spChg>
        <pc:spChg chg="add del mod">
          <ac:chgData name="KANE, Julie (BIRMINGHAM WOMEN'S AND CHILDREN'S NHS FOUNDATION TRUST)" userId="94aec9ab-0c84-47fc-8199-1c574159fc06" providerId="ADAL" clId="{32B7C75B-13CE-4867-9D41-FAE3C62FF910}" dt="2023-05-26T16:25:24.286" v="1254"/>
          <ac:spMkLst>
            <pc:docMk/>
            <pc:sldMk cId="1210198327" sldId="257"/>
            <ac:spMk id="3" creationId="{F045F885-C45C-A564-741E-4670558D5D07}"/>
          </ac:spMkLst>
        </pc:spChg>
        <pc:spChg chg="del mod">
          <ac:chgData name="KANE, Julie (BIRMINGHAM WOMEN'S AND CHILDREN'S NHS FOUNDATION TRUST)" userId="94aec9ab-0c84-47fc-8199-1c574159fc06" providerId="ADAL" clId="{32B7C75B-13CE-4867-9D41-FAE3C62FF910}" dt="2023-05-26T15:41:06.002" v="647"/>
          <ac:spMkLst>
            <pc:docMk/>
            <pc:sldMk cId="1210198327" sldId="257"/>
            <ac:spMk id="5" creationId="{01321C34-EC74-075B-9CD8-F03468337E14}"/>
          </ac:spMkLst>
        </pc:spChg>
        <pc:spChg chg="del">
          <ac:chgData name="KANE, Julie (BIRMINGHAM WOMEN'S AND CHILDREN'S NHS FOUNDATION TRUST)" userId="94aec9ab-0c84-47fc-8199-1c574159fc06" providerId="ADAL" clId="{32B7C75B-13CE-4867-9D41-FAE3C62FF910}" dt="2023-05-26T15:41:06.002" v="645" actId="478"/>
          <ac:spMkLst>
            <pc:docMk/>
            <pc:sldMk cId="1210198327" sldId="257"/>
            <ac:spMk id="6" creationId="{98EF8DC6-2EE8-4375-BCF7-22F9C13DAF27}"/>
          </ac:spMkLst>
        </pc:spChg>
        <pc:spChg chg="add mod">
          <ac:chgData name="KANE, Julie (BIRMINGHAM WOMEN'S AND CHILDREN'S NHS FOUNDATION TRUST)" userId="94aec9ab-0c84-47fc-8199-1c574159fc06" providerId="ADAL" clId="{32B7C75B-13CE-4867-9D41-FAE3C62FF910}" dt="2023-05-26T16:36:09.315" v="1603" actId="255"/>
          <ac:spMkLst>
            <pc:docMk/>
            <pc:sldMk cId="1210198327" sldId="257"/>
            <ac:spMk id="11" creationId="{887D39AA-1B30-D1B6-2B73-C5DBBFEEEAFF}"/>
          </ac:spMkLst>
        </pc:spChg>
        <pc:grpChg chg="del">
          <ac:chgData name="KANE, Julie (BIRMINGHAM WOMEN'S AND CHILDREN'S NHS FOUNDATION TRUST)" userId="94aec9ab-0c84-47fc-8199-1c574159fc06" providerId="ADAL" clId="{32B7C75B-13CE-4867-9D41-FAE3C62FF910}" dt="2023-05-26T15:41:07.986" v="648" actId="478"/>
          <ac:grpSpMkLst>
            <pc:docMk/>
            <pc:sldMk cId="1210198327" sldId="257"/>
            <ac:grpSpMk id="13" creationId="{CEBE33CF-B1CD-477F-9521-7948CDA61D32}"/>
          </ac:grpSpMkLst>
        </pc:grpChg>
        <pc:grpChg chg="add mod">
          <ac:chgData name="KANE, Julie (BIRMINGHAM WOMEN'S AND CHILDREN'S NHS FOUNDATION TRUST)" userId="94aec9ab-0c84-47fc-8199-1c574159fc06" providerId="ADAL" clId="{32B7C75B-13CE-4867-9D41-FAE3C62FF910}" dt="2023-05-26T16:35:53.807" v="1600" actId="1076"/>
          <ac:grpSpMkLst>
            <pc:docMk/>
            <pc:sldMk cId="1210198327" sldId="257"/>
            <ac:grpSpMk id="20" creationId="{0640AB08-8E54-2D43-FD05-8C8332F2265D}"/>
          </ac:grpSpMkLst>
        </pc:grpChg>
        <pc:picChg chg="add mod modCrop">
          <ac:chgData name="KANE, Julie (BIRMINGHAM WOMEN'S AND CHILDREN'S NHS FOUNDATION TRUST)" userId="94aec9ab-0c84-47fc-8199-1c574159fc06" providerId="ADAL" clId="{32B7C75B-13CE-4867-9D41-FAE3C62FF910}" dt="2023-05-26T16:33:43.202" v="1587" actId="164"/>
          <ac:picMkLst>
            <pc:docMk/>
            <pc:sldMk cId="1210198327" sldId="257"/>
            <ac:picMk id="15" creationId="{01ABC9B4-B934-6835-7CBD-23ED4D0BEB2D}"/>
          </ac:picMkLst>
        </pc:picChg>
        <pc:picChg chg="add mod modCrop">
          <ac:chgData name="KANE, Julie (BIRMINGHAM WOMEN'S AND CHILDREN'S NHS FOUNDATION TRUST)" userId="94aec9ab-0c84-47fc-8199-1c574159fc06" providerId="ADAL" clId="{32B7C75B-13CE-4867-9D41-FAE3C62FF910}" dt="2023-05-26T16:33:43.202" v="1587" actId="164"/>
          <ac:picMkLst>
            <pc:docMk/>
            <pc:sldMk cId="1210198327" sldId="257"/>
            <ac:picMk id="16" creationId="{1C742E6C-6781-0B93-A73F-46201784BA02}"/>
          </ac:picMkLst>
        </pc:picChg>
        <pc:picChg chg="add mod">
          <ac:chgData name="KANE, Julie (BIRMINGHAM WOMEN'S AND CHILDREN'S NHS FOUNDATION TRUST)" userId="94aec9ab-0c84-47fc-8199-1c574159fc06" providerId="ADAL" clId="{32B7C75B-13CE-4867-9D41-FAE3C62FF910}" dt="2023-05-26T16:35:59.366" v="1602" actId="1076"/>
          <ac:picMkLst>
            <pc:docMk/>
            <pc:sldMk cId="1210198327" sldId="257"/>
            <ac:picMk id="22" creationId="{681C1ADB-6DD1-B790-9EA1-694E3CDBCD2B}"/>
          </ac:picMkLst>
        </pc:picChg>
      </pc:sldChg>
      <pc:sldChg chg="del">
        <pc:chgData name="KANE, Julie (BIRMINGHAM WOMEN'S AND CHILDREN'S NHS FOUNDATION TRUST)" userId="94aec9ab-0c84-47fc-8199-1c574159fc06" providerId="ADAL" clId="{32B7C75B-13CE-4867-9D41-FAE3C62FF910}" dt="2023-05-26T15:53:16.364" v="883" actId="2696"/>
        <pc:sldMkLst>
          <pc:docMk/>
          <pc:sldMk cId="781303142" sldId="258"/>
        </pc:sldMkLst>
      </pc:sldChg>
      <pc:sldChg chg="del">
        <pc:chgData name="KANE, Julie (BIRMINGHAM WOMEN'S AND CHILDREN'S NHS FOUNDATION TRUST)" userId="94aec9ab-0c84-47fc-8199-1c574159fc06" providerId="ADAL" clId="{32B7C75B-13CE-4867-9D41-FAE3C62FF910}" dt="2023-05-26T15:53:16.364" v="883" actId="2696"/>
        <pc:sldMkLst>
          <pc:docMk/>
          <pc:sldMk cId="4041234519" sldId="259"/>
        </pc:sldMkLst>
      </pc:sldChg>
      <pc:sldChg chg="del">
        <pc:chgData name="KANE, Julie (BIRMINGHAM WOMEN'S AND CHILDREN'S NHS FOUNDATION TRUST)" userId="94aec9ab-0c84-47fc-8199-1c574159fc06" providerId="ADAL" clId="{32B7C75B-13CE-4867-9D41-FAE3C62FF910}" dt="2023-05-26T15:53:16.364" v="883" actId="2696"/>
        <pc:sldMkLst>
          <pc:docMk/>
          <pc:sldMk cId="1736007284" sldId="260"/>
        </pc:sldMkLst>
      </pc:sldChg>
      <pc:sldChg chg="del">
        <pc:chgData name="KANE, Julie (BIRMINGHAM WOMEN'S AND CHILDREN'S NHS FOUNDATION TRUST)" userId="94aec9ab-0c84-47fc-8199-1c574159fc06" providerId="ADAL" clId="{32B7C75B-13CE-4867-9D41-FAE3C62FF910}" dt="2023-05-26T15:53:16.364" v="883" actId="2696"/>
        <pc:sldMkLst>
          <pc:docMk/>
          <pc:sldMk cId="508889044" sldId="261"/>
        </pc:sldMkLst>
      </pc:sldChg>
      <pc:sldChg chg="addSp modSp add del mod">
        <pc:chgData name="KANE, Julie (BIRMINGHAM WOMEN'S AND CHILDREN'S NHS FOUNDATION TRUST)" userId="94aec9ab-0c84-47fc-8199-1c574159fc06" providerId="ADAL" clId="{32B7C75B-13CE-4867-9D41-FAE3C62FF910}" dt="2023-05-26T16:36:53.279" v="1619" actId="1076"/>
        <pc:sldMkLst>
          <pc:docMk/>
          <pc:sldMk cId="384184884" sldId="262"/>
        </pc:sldMkLst>
        <pc:spChg chg="mod">
          <ac:chgData name="KANE, Julie (BIRMINGHAM WOMEN'S AND CHILDREN'S NHS FOUNDATION TRUST)" userId="94aec9ab-0c84-47fc-8199-1c574159fc06" providerId="ADAL" clId="{32B7C75B-13CE-4867-9D41-FAE3C62FF910}" dt="2023-05-26T16:36:53.279" v="1619" actId="1076"/>
          <ac:spMkLst>
            <pc:docMk/>
            <pc:sldMk cId="384184884" sldId="262"/>
            <ac:spMk id="3" creationId="{DE010552-BDC5-4EFF-B117-623F46335791}"/>
          </ac:spMkLst>
        </pc:spChg>
        <pc:spChg chg="add mod">
          <ac:chgData name="KANE, Julie (BIRMINGHAM WOMEN'S AND CHILDREN'S NHS FOUNDATION TRUST)" userId="94aec9ab-0c84-47fc-8199-1c574159fc06" providerId="ADAL" clId="{32B7C75B-13CE-4867-9D41-FAE3C62FF910}" dt="2023-05-26T16:26:17.497" v="1329" actId="14100"/>
          <ac:spMkLst>
            <pc:docMk/>
            <pc:sldMk cId="384184884" sldId="262"/>
            <ac:spMk id="4" creationId="{7C00B14D-2893-3290-22D6-AB6DA1DC39E7}"/>
          </ac:spMkLst>
        </pc:spChg>
      </pc:sldChg>
      <pc:sldChg chg="del">
        <pc:chgData name="KANE, Julie (BIRMINGHAM WOMEN'S AND CHILDREN'S NHS FOUNDATION TRUST)" userId="94aec9ab-0c84-47fc-8199-1c574159fc06" providerId="ADAL" clId="{32B7C75B-13CE-4867-9D41-FAE3C62FF910}" dt="2023-05-26T15:53:16.364" v="883" actId="2696"/>
        <pc:sldMkLst>
          <pc:docMk/>
          <pc:sldMk cId="1368250907" sldId="263"/>
        </pc:sldMkLst>
      </pc:sldChg>
      <pc:sldChg chg="del">
        <pc:chgData name="KANE, Julie (BIRMINGHAM WOMEN'S AND CHILDREN'S NHS FOUNDATION TRUST)" userId="94aec9ab-0c84-47fc-8199-1c574159fc06" providerId="ADAL" clId="{32B7C75B-13CE-4867-9D41-FAE3C62FF910}" dt="2023-05-26T15:53:16.364" v="883" actId="2696"/>
        <pc:sldMkLst>
          <pc:docMk/>
          <pc:sldMk cId="755173485" sldId="264"/>
        </pc:sldMkLst>
      </pc:sldChg>
      <pc:sldChg chg="del">
        <pc:chgData name="KANE, Julie (BIRMINGHAM WOMEN'S AND CHILDREN'S NHS FOUNDATION TRUST)" userId="94aec9ab-0c84-47fc-8199-1c574159fc06" providerId="ADAL" clId="{32B7C75B-13CE-4867-9D41-FAE3C62FF910}" dt="2023-05-26T15:53:16.364" v="883" actId="2696"/>
        <pc:sldMkLst>
          <pc:docMk/>
          <pc:sldMk cId="3749804075" sldId="265"/>
        </pc:sldMkLst>
      </pc:sldChg>
      <pc:sldChg chg="addSp delSp modSp mod">
        <pc:chgData name="KANE, Julie (BIRMINGHAM WOMEN'S AND CHILDREN'S NHS FOUNDATION TRUST)" userId="94aec9ab-0c84-47fc-8199-1c574159fc06" providerId="ADAL" clId="{32B7C75B-13CE-4867-9D41-FAE3C62FF910}" dt="2023-05-26T16:13:22.620" v="1139" actId="478"/>
        <pc:sldMkLst>
          <pc:docMk/>
          <pc:sldMk cId="163211911" sldId="266"/>
        </pc:sldMkLst>
        <pc:spChg chg="mod">
          <ac:chgData name="KANE, Julie (BIRMINGHAM WOMEN'S AND CHILDREN'S NHS FOUNDATION TRUST)" userId="94aec9ab-0c84-47fc-8199-1c574159fc06" providerId="ADAL" clId="{32B7C75B-13CE-4867-9D41-FAE3C62FF910}" dt="2023-05-26T16:01:25.768" v="1136" actId="20577"/>
          <ac:spMkLst>
            <pc:docMk/>
            <pc:sldMk cId="163211911" sldId="266"/>
            <ac:spMk id="3" creationId="{B6BFB052-857F-4265-BEBC-550697B18AA4}"/>
          </ac:spMkLst>
        </pc:spChg>
        <pc:picChg chg="add del">
          <ac:chgData name="KANE, Julie (BIRMINGHAM WOMEN'S AND CHILDREN'S NHS FOUNDATION TRUST)" userId="94aec9ab-0c84-47fc-8199-1c574159fc06" providerId="ADAL" clId="{32B7C75B-13CE-4867-9D41-FAE3C62FF910}" dt="2023-05-26T16:13:22.620" v="1139" actId="478"/>
          <ac:picMkLst>
            <pc:docMk/>
            <pc:sldMk cId="163211911" sldId="266"/>
            <ac:picMk id="2050" creationId="{44CD71B6-EBC5-455A-A572-25F55F2B5A97}"/>
          </ac:picMkLst>
        </pc:picChg>
      </pc:sldChg>
      <pc:sldChg chg="del">
        <pc:chgData name="KANE, Julie (BIRMINGHAM WOMEN'S AND CHILDREN'S NHS FOUNDATION TRUST)" userId="94aec9ab-0c84-47fc-8199-1c574159fc06" providerId="ADAL" clId="{32B7C75B-13CE-4867-9D41-FAE3C62FF910}" dt="2023-05-26T16:40:10.281" v="1698" actId="47"/>
        <pc:sldMkLst>
          <pc:docMk/>
          <pc:sldMk cId="2308310307" sldId="267"/>
        </pc:sldMkLst>
      </pc:sldChg>
      <pc:sldChg chg="addSp delSp modSp mod">
        <pc:chgData name="KANE, Julie (BIRMINGHAM WOMEN'S AND CHILDREN'S NHS FOUNDATION TRUST)" userId="94aec9ab-0c84-47fc-8199-1c574159fc06" providerId="ADAL" clId="{32B7C75B-13CE-4867-9D41-FAE3C62FF910}" dt="2023-05-26T16:36:42.464" v="1618" actId="14100"/>
        <pc:sldMkLst>
          <pc:docMk/>
          <pc:sldMk cId="1254091993" sldId="268"/>
        </pc:sldMkLst>
        <pc:spChg chg="del mod">
          <ac:chgData name="KANE, Julie (BIRMINGHAM WOMEN'S AND CHILDREN'S NHS FOUNDATION TRUST)" userId="94aec9ab-0c84-47fc-8199-1c574159fc06" providerId="ADAL" clId="{32B7C75B-13CE-4867-9D41-FAE3C62FF910}" dt="2023-05-26T13:05:53.082" v="224" actId="478"/>
          <ac:spMkLst>
            <pc:docMk/>
            <pc:sldMk cId="1254091993" sldId="268"/>
            <ac:spMk id="8" creationId="{948651D7-986B-8954-D02E-A1C95FB62189}"/>
          </ac:spMkLst>
        </pc:spChg>
        <pc:spChg chg="del">
          <ac:chgData name="KANE, Julie (BIRMINGHAM WOMEN'S AND CHILDREN'S NHS FOUNDATION TRUST)" userId="94aec9ab-0c84-47fc-8199-1c574159fc06" providerId="ADAL" clId="{32B7C75B-13CE-4867-9D41-FAE3C62FF910}" dt="2023-05-26T13:05:53.082" v="224" actId="478"/>
          <ac:spMkLst>
            <pc:docMk/>
            <pc:sldMk cId="1254091993" sldId="268"/>
            <ac:spMk id="11" creationId="{1115D0A6-0532-14FD-3D36-E37023A36E35}"/>
          </ac:spMkLst>
        </pc:spChg>
        <pc:spChg chg="del">
          <ac:chgData name="KANE, Julie (BIRMINGHAM WOMEN'S AND CHILDREN'S NHS FOUNDATION TRUST)" userId="94aec9ab-0c84-47fc-8199-1c574159fc06" providerId="ADAL" clId="{32B7C75B-13CE-4867-9D41-FAE3C62FF910}" dt="2023-05-26T13:05:53.082" v="224" actId="478"/>
          <ac:spMkLst>
            <pc:docMk/>
            <pc:sldMk cId="1254091993" sldId="268"/>
            <ac:spMk id="12" creationId="{E4FCFC6F-B02F-C979-3B25-114CF392D120}"/>
          </ac:spMkLst>
        </pc:spChg>
        <pc:spChg chg="del">
          <ac:chgData name="KANE, Julie (BIRMINGHAM WOMEN'S AND CHILDREN'S NHS FOUNDATION TRUST)" userId="94aec9ab-0c84-47fc-8199-1c574159fc06" providerId="ADAL" clId="{32B7C75B-13CE-4867-9D41-FAE3C62FF910}" dt="2023-05-26T13:05:53.082" v="224" actId="478"/>
          <ac:spMkLst>
            <pc:docMk/>
            <pc:sldMk cId="1254091993" sldId="268"/>
            <ac:spMk id="13" creationId="{8BC5C252-052B-5256-0A2E-754830C27AF8}"/>
          </ac:spMkLst>
        </pc:spChg>
        <pc:spChg chg="del">
          <ac:chgData name="KANE, Julie (BIRMINGHAM WOMEN'S AND CHILDREN'S NHS FOUNDATION TRUST)" userId="94aec9ab-0c84-47fc-8199-1c574159fc06" providerId="ADAL" clId="{32B7C75B-13CE-4867-9D41-FAE3C62FF910}" dt="2023-05-26T13:05:53.082" v="224" actId="478"/>
          <ac:spMkLst>
            <pc:docMk/>
            <pc:sldMk cId="1254091993" sldId="268"/>
            <ac:spMk id="14" creationId="{FFC77C10-009E-173D-D14B-FA961A568D79}"/>
          </ac:spMkLst>
        </pc:spChg>
        <pc:spChg chg="del">
          <ac:chgData name="KANE, Julie (BIRMINGHAM WOMEN'S AND CHILDREN'S NHS FOUNDATION TRUST)" userId="94aec9ab-0c84-47fc-8199-1c574159fc06" providerId="ADAL" clId="{32B7C75B-13CE-4867-9D41-FAE3C62FF910}" dt="2023-05-26T13:05:53.082" v="224" actId="478"/>
          <ac:spMkLst>
            <pc:docMk/>
            <pc:sldMk cId="1254091993" sldId="268"/>
            <ac:spMk id="15" creationId="{D5E5DF03-1B13-7B3B-B64A-6BB0BF1D146E}"/>
          </ac:spMkLst>
        </pc:spChg>
        <pc:spChg chg="del">
          <ac:chgData name="KANE, Julie (BIRMINGHAM WOMEN'S AND CHILDREN'S NHS FOUNDATION TRUST)" userId="94aec9ab-0c84-47fc-8199-1c574159fc06" providerId="ADAL" clId="{32B7C75B-13CE-4867-9D41-FAE3C62FF910}" dt="2023-05-26T13:05:53.082" v="224" actId="478"/>
          <ac:spMkLst>
            <pc:docMk/>
            <pc:sldMk cId="1254091993" sldId="268"/>
            <ac:spMk id="16" creationId="{A86DB653-C114-5B09-B85A-A97AE63E0F3A}"/>
          </ac:spMkLst>
        </pc:spChg>
        <pc:spChg chg="del">
          <ac:chgData name="KANE, Julie (BIRMINGHAM WOMEN'S AND CHILDREN'S NHS FOUNDATION TRUST)" userId="94aec9ab-0c84-47fc-8199-1c574159fc06" providerId="ADAL" clId="{32B7C75B-13CE-4867-9D41-FAE3C62FF910}" dt="2023-05-26T13:05:53.082" v="224" actId="478"/>
          <ac:spMkLst>
            <pc:docMk/>
            <pc:sldMk cId="1254091993" sldId="268"/>
            <ac:spMk id="17" creationId="{B0F5B8FC-D751-DAF9-0ABD-D76761E4898A}"/>
          </ac:spMkLst>
        </pc:spChg>
        <pc:spChg chg="del">
          <ac:chgData name="KANE, Julie (BIRMINGHAM WOMEN'S AND CHILDREN'S NHS FOUNDATION TRUST)" userId="94aec9ab-0c84-47fc-8199-1c574159fc06" providerId="ADAL" clId="{32B7C75B-13CE-4867-9D41-FAE3C62FF910}" dt="2023-05-26T13:05:53.082" v="224" actId="478"/>
          <ac:spMkLst>
            <pc:docMk/>
            <pc:sldMk cId="1254091993" sldId="268"/>
            <ac:spMk id="18" creationId="{FC4603D6-A35E-CCAB-1E7D-5B9C31A2CEAE}"/>
          </ac:spMkLst>
        </pc:spChg>
        <pc:spChg chg="del">
          <ac:chgData name="KANE, Julie (BIRMINGHAM WOMEN'S AND CHILDREN'S NHS FOUNDATION TRUST)" userId="94aec9ab-0c84-47fc-8199-1c574159fc06" providerId="ADAL" clId="{32B7C75B-13CE-4867-9D41-FAE3C62FF910}" dt="2023-05-26T13:05:53.082" v="224" actId="478"/>
          <ac:spMkLst>
            <pc:docMk/>
            <pc:sldMk cId="1254091993" sldId="268"/>
            <ac:spMk id="19" creationId="{72C28AC4-75D1-3E6D-6BEB-9EA8923C9C8A}"/>
          </ac:spMkLst>
        </pc:spChg>
        <pc:spChg chg="del">
          <ac:chgData name="KANE, Julie (BIRMINGHAM WOMEN'S AND CHILDREN'S NHS FOUNDATION TRUST)" userId="94aec9ab-0c84-47fc-8199-1c574159fc06" providerId="ADAL" clId="{32B7C75B-13CE-4867-9D41-FAE3C62FF910}" dt="2023-05-26T13:05:53.082" v="224" actId="478"/>
          <ac:spMkLst>
            <pc:docMk/>
            <pc:sldMk cId="1254091993" sldId="268"/>
            <ac:spMk id="20" creationId="{0D3F0EBF-A9A0-F68E-7337-76FE4A6F427A}"/>
          </ac:spMkLst>
        </pc:spChg>
        <pc:spChg chg="mod">
          <ac:chgData name="KANE, Julie (BIRMINGHAM WOMEN'S AND CHILDREN'S NHS FOUNDATION TRUST)" userId="94aec9ab-0c84-47fc-8199-1c574159fc06" providerId="ADAL" clId="{32B7C75B-13CE-4867-9D41-FAE3C62FF910}" dt="2023-05-26T13:22:59.577" v="231" actId="1076"/>
          <ac:spMkLst>
            <pc:docMk/>
            <pc:sldMk cId="1254091993" sldId="268"/>
            <ac:spMk id="21" creationId="{AB88A197-4195-CADD-F59B-E315B6F67C06}"/>
          </ac:spMkLst>
        </pc:spChg>
        <pc:spChg chg="del">
          <ac:chgData name="KANE, Julie (BIRMINGHAM WOMEN'S AND CHILDREN'S NHS FOUNDATION TRUST)" userId="94aec9ab-0c84-47fc-8199-1c574159fc06" providerId="ADAL" clId="{32B7C75B-13CE-4867-9D41-FAE3C62FF910}" dt="2023-05-26T13:05:53.082" v="224" actId="478"/>
          <ac:spMkLst>
            <pc:docMk/>
            <pc:sldMk cId="1254091993" sldId="268"/>
            <ac:spMk id="22" creationId="{D02ED45E-0D37-5590-9416-2621E30A525E}"/>
          </ac:spMkLst>
        </pc:spChg>
        <pc:spChg chg="del">
          <ac:chgData name="KANE, Julie (BIRMINGHAM WOMEN'S AND CHILDREN'S NHS FOUNDATION TRUST)" userId="94aec9ab-0c84-47fc-8199-1c574159fc06" providerId="ADAL" clId="{32B7C75B-13CE-4867-9D41-FAE3C62FF910}" dt="2023-05-26T13:05:39.723" v="219" actId="478"/>
          <ac:spMkLst>
            <pc:docMk/>
            <pc:sldMk cId="1254091993" sldId="268"/>
            <ac:spMk id="23" creationId="{036A3E5D-1A84-34AE-E5D8-48EE25366BB7}"/>
          </ac:spMkLst>
        </pc:spChg>
        <pc:spChg chg="del">
          <ac:chgData name="KANE, Julie (BIRMINGHAM WOMEN'S AND CHILDREN'S NHS FOUNDATION TRUST)" userId="94aec9ab-0c84-47fc-8199-1c574159fc06" providerId="ADAL" clId="{32B7C75B-13CE-4867-9D41-FAE3C62FF910}" dt="2023-05-26T13:05:53.082" v="224" actId="478"/>
          <ac:spMkLst>
            <pc:docMk/>
            <pc:sldMk cId="1254091993" sldId="268"/>
            <ac:spMk id="24" creationId="{54A9C920-10EE-A167-301D-EED52F383662}"/>
          </ac:spMkLst>
        </pc:spChg>
        <pc:spChg chg="del">
          <ac:chgData name="KANE, Julie (BIRMINGHAM WOMEN'S AND CHILDREN'S NHS FOUNDATION TRUST)" userId="94aec9ab-0c84-47fc-8199-1c574159fc06" providerId="ADAL" clId="{32B7C75B-13CE-4867-9D41-FAE3C62FF910}" dt="2023-05-26T13:05:53.082" v="224" actId="478"/>
          <ac:spMkLst>
            <pc:docMk/>
            <pc:sldMk cId="1254091993" sldId="268"/>
            <ac:spMk id="25" creationId="{8FC310A4-EDCD-30B8-2831-E8975161B5D5}"/>
          </ac:spMkLst>
        </pc:spChg>
        <pc:spChg chg="del">
          <ac:chgData name="KANE, Julie (BIRMINGHAM WOMEN'S AND CHILDREN'S NHS FOUNDATION TRUST)" userId="94aec9ab-0c84-47fc-8199-1c574159fc06" providerId="ADAL" clId="{32B7C75B-13CE-4867-9D41-FAE3C62FF910}" dt="2023-05-26T13:05:53.082" v="224" actId="478"/>
          <ac:spMkLst>
            <pc:docMk/>
            <pc:sldMk cId="1254091993" sldId="268"/>
            <ac:spMk id="26" creationId="{DE53D396-368A-15D9-9C99-2ED8A5181350}"/>
          </ac:spMkLst>
        </pc:spChg>
        <pc:spChg chg="add del mod">
          <ac:chgData name="KANE, Julie (BIRMINGHAM WOMEN'S AND CHILDREN'S NHS FOUNDATION TRUST)" userId="94aec9ab-0c84-47fc-8199-1c574159fc06" providerId="ADAL" clId="{32B7C75B-13CE-4867-9D41-FAE3C62FF910}" dt="2023-05-26T13:06:03.074" v="229" actId="478"/>
          <ac:spMkLst>
            <pc:docMk/>
            <pc:sldMk cId="1254091993" sldId="268"/>
            <ac:spMk id="27" creationId="{8C952746-7B59-C23A-2736-4D59A7D0D901}"/>
          </ac:spMkLst>
        </pc:spChg>
        <pc:spChg chg="add mod">
          <ac:chgData name="KANE, Julie (BIRMINGHAM WOMEN'S AND CHILDREN'S NHS FOUNDATION TRUST)" userId="94aec9ab-0c84-47fc-8199-1c574159fc06" providerId="ADAL" clId="{32B7C75B-13CE-4867-9D41-FAE3C62FF910}" dt="2023-05-26T16:36:42.464" v="1618" actId="14100"/>
          <ac:spMkLst>
            <pc:docMk/>
            <pc:sldMk cId="1254091993" sldId="268"/>
            <ac:spMk id="28" creationId="{B437489A-A972-FE98-F2F4-DDFABEFBF88A}"/>
          </ac:spMkLst>
        </pc:spChg>
        <pc:spChg chg="add mod">
          <ac:chgData name="KANE, Julie (BIRMINGHAM WOMEN'S AND CHILDREN'S NHS FOUNDATION TRUST)" userId="94aec9ab-0c84-47fc-8199-1c574159fc06" providerId="ADAL" clId="{32B7C75B-13CE-4867-9D41-FAE3C62FF910}" dt="2023-05-26T15:59:15.820" v="1061" actId="20577"/>
          <ac:spMkLst>
            <pc:docMk/>
            <pc:sldMk cId="1254091993" sldId="268"/>
            <ac:spMk id="29" creationId="{5E712463-48EB-26E8-BCE7-515A03A405C9}"/>
          </ac:spMkLst>
        </pc:spChg>
        <pc:graphicFrameChg chg="add mod modGraphic">
          <ac:chgData name="KANE, Julie (BIRMINGHAM WOMEN'S AND CHILDREN'S NHS FOUNDATION TRUST)" userId="94aec9ab-0c84-47fc-8199-1c574159fc06" providerId="ADAL" clId="{32B7C75B-13CE-4867-9D41-FAE3C62FF910}" dt="2023-05-26T15:50:58.120" v="803" actId="1076"/>
          <ac:graphicFrameMkLst>
            <pc:docMk/>
            <pc:sldMk cId="1254091993" sldId="268"/>
            <ac:graphicFrameMk id="30" creationId="{45ECBE7A-73DC-B37E-CAC8-CC38A1041D00}"/>
          </ac:graphicFrameMkLst>
        </pc:graphicFrameChg>
        <pc:picChg chg="add del mod">
          <ac:chgData name="KANE, Julie (BIRMINGHAM WOMEN'S AND CHILDREN'S NHS FOUNDATION TRUST)" userId="94aec9ab-0c84-47fc-8199-1c574159fc06" providerId="ADAL" clId="{32B7C75B-13CE-4867-9D41-FAE3C62FF910}" dt="2023-05-26T13:05:56.917" v="226" actId="478"/>
          <ac:picMkLst>
            <pc:docMk/>
            <pc:sldMk cId="1254091993" sldId="268"/>
            <ac:picMk id="2" creationId="{02ADFCDA-8262-8A2A-031B-6A5752A18E44}"/>
          </ac:picMkLst>
        </pc:picChg>
        <pc:picChg chg="add del mod">
          <ac:chgData name="KANE, Julie (BIRMINGHAM WOMEN'S AND CHILDREN'S NHS FOUNDATION TRUST)" userId="94aec9ab-0c84-47fc-8199-1c574159fc06" providerId="ADAL" clId="{32B7C75B-13CE-4867-9D41-FAE3C62FF910}" dt="2023-05-26T13:05:56.917" v="226" actId="478"/>
          <ac:picMkLst>
            <pc:docMk/>
            <pc:sldMk cId="1254091993" sldId="268"/>
            <ac:picMk id="3" creationId="{32D438AD-490A-5D68-D2A0-918A8FC91F54}"/>
          </ac:picMkLst>
        </pc:picChg>
        <pc:picChg chg="del">
          <ac:chgData name="KANE, Julie (BIRMINGHAM WOMEN'S AND CHILDREN'S NHS FOUNDATION TRUST)" userId="94aec9ab-0c84-47fc-8199-1c574159fc06" providerId="ADAL" clId="{32B7C75B-13CE-4867-9D41-FAE3C62FF910}" dt="2023-05-26T13:05:59.068" v="228" actId="478"/>
          <ac:picMkLst>
            <pc:docMk/>
            <pc:sldMk cId="1254091993" sldId="268"/>
            <ac:picMk id="4" creationId="{4E1EA256-D889-9C6F-53DC-C837411E9016}"/>
          </ac:picMkLst>
        </pc:picChg>
        <pc:picChg chg="del">
          <ac:chgData name="KANE, Julie (BIRMINGHAM WOMEN'S AND CHILDREN'S NHS FOUNDATION TRUST)" userId="94aec9ab-0c84-47fc-8199-1c574159fc06" providerId="ADAL" clId="{32B7C75B-13CE-4867-9D41-FAE3C62FF910}" dt="2023-05-26T13:05:56.917" v="226" actId="478"/>
          <ac:picMkLst>
            <pc:docMk/>
            <pc:sldMk cId="1254091993" sldId="268"/>
            <ac:picMk id="5" creationId="{8E2926F0-068A-BBDA-DB71-6757FE8BB348}"/>
          </ac:picMkLst>
        </pc:picChg>
        <pc:picChg chg="del">
          <ac:chgData name="KANE, Julie (BIRMINGHAM WOMEN'S AND CHILDREN'S NHS FOUNDATION TRUST)" userId="94aec9ab-0c84-47fc-8199-1c574159fc06" providerId="ADAL" clId="{32B7C75B-13CE-4867-9D41-FAE3C62FF910}" dt="2023-05-26T13:06:03.704" v="230" actId="478"/>
          <ac:picMkLst>
            <pc:docMk/>
            <pc:sldMk cId="1254091993" sldId="268"/>
            <ac:picMk id="6" creationId="{C3397E7C-0686-C7D5-484E-E42B55F521EA}"/>
          </ac:picMkLst>
        </pc:picChg>
        <pc:picChg chg="del">
          <ac:chgData name="KANE, Julie (BIRMINGHAM WOMEN'S AND CHILDREN'S NHS FOUNDATION TRUST)" userId="94aec9ab-0c84-47fc-8199-1c574159fc06" providerId="ADAL" clId="{32B7C75B-13CE-4867-9D41-FAE3C62FF910}" dt="2023-05-26T13:05:58.467" v="227" actId="478"/>
          <ac:picMkLst>
            <pc:docMk/>
            <pc:sldMk cId="1254091993" sldId="268"/>
            <ac:picMk id="7" creationId="{50CCBD0C-FB24-8577-6D53-B3FE9344E2F6}"/>
          </ac:picMkLst>
        </pc:picChg>
        <pc:picChg chg="add del mod">
          <ac:chgData name="KANE, Julie (BIRMINGHAM WOMEN'S AND CHILDREN'S NHS FOUNDATION TRUST)" userId="94aec9ab-0c84-47fc-8199-1c574159fc06" providerId="ADAL" clId="{32B7C75B-13CE-4867-9D41-FAE3C62FF910}" dt="2023-05-26T13:05:56.917" v="226" actId="478"/>
          <ac:picMkLst>
            <pc:docMk/>
            <pc:sldMk cId="1254091993" sldId="268"/>
            <ac:picMk id="9" creationId="{DE542105-1814-9C51-2895-8CDAEF336129}"/>
          </ac:picMkLst>
        </pc:picChg>
        <pc:picChg chg="add del mod">
          <ac:chgData name="KANE, Julie (BIRMINGHAM WOMEN'S AND CHILDREN'S NHS FOUNDATION TRUST)" userId="94aec9ab-0c84-47fc-8199-1c574159fc06" providerId="ADAL" clId="{32B7C75B-13CE-4867-9D41-FAE3C62FF910}" dt="2023-05-26T15:08:38.888" v="638" actId="478"/>
          <ac:picMkLst>
            <pc:docMk/>
            <pc:sldMk cId="1254091993" sldId="268"/>
            <ac:picMk id="1026" creationId="{E18219EA-D50F-ECA7-E2AA-6A886BFD7891}"/>
          </ac:picMkLst>
        </pc:picChg>
      </pc:sldChg>
      <pc:sldChg chg="addSp delSp modSp del mod">
        <pc:chgData name="KANE, Julie (BIRMINGHAM WOMEN'S AND CHILDREN'S NHS FOUNDATION TRUST)" userId="94aec9ab-0c84-47fc-8199-1c574159fc06" providerId="ADAL" clId="{32B7C75B-13CE-4867-9D41-FAE3C62FF910}" dt="2023-05-26T15:40:14.270" v="643" actId="2696"/>
        <pc:sldMkLst>
          <pc:docMk/>
          <pc:sldMk cId="3610591124" sldId="269"/>
        </pc:sldMkLst>
        <pc:spChg chg="add mod">
          <ac:chgData name="KANE, Julie (BIRMINGHAM WOMEN'S AND CHILDREN'S NHS FOUNDATION TRUST)" userId="94aec9ab-0c84-47fc-8199-1c574159fc06" providerId="ADAL" clId="{32B7C75B-13CE-4867-9D41-FAE3C62FF910}" dt="2023-05-26T15:40:04.879" v="639" actId="478"/>
          <ac:spMkLst>
            <pc:docMk/>
            <pc:sldMk cId="3610591124" sldId="269"/>
            <ac:spMk id="3" creationId="{205911B6-0C13-B357-2E43-6629BDF46FE4}"/>
          </ac:spMkLst>
        </pc:spChg>
        <pc:spChg chg="del mod">
          <ac:chgData name="KANE, Julie (BIRMINGHAM WOMEN'S AND CHILDREN'S NHS FOUNDATION TRUST)" userId="94aec9ab-0c84-47fc-8199-1c574159fc06" providerId="ADAL" clId="{32B7C75B-13CE-4867-9D41-FAE3C62FF910}" dt="2023-05-26T15:40:12.393" v="642"/>
          <ac:spMkLst>
            <pc:docMk/>
            <pc:sldMk cId="3610591124" sldId="269"/>
            <ac:spMk id="5" creationId="{01321C34-EC74-075B-9CD8-F03468337E14}"/>
          </ac:spMkLst>
        </pc:spChg>
        <pc:picChg chg="del">
          <ac:chgData name="KANE, Julie (BIRMINGHAM WOMEN'S AND CHILDREN'S NHS FOUNDATION TRUST)" userId="94aec9ab-0c84-47fc-8199-1c574159fc06" providerId="ADAL" clId="{32B7C75B-13CE-4867-9D41-FAE3C62FF910}" dt="2023-05-26T15:40:04.879" v="639" actId="478"/>
          <ac:picMkLst>
            <pc:docMk/>
            <pc:sldMk cId="3610591124" sldId="269"/>
            <ac:picMk id="4" creationId="{B0F69529-293F-889D-5C2E-96F182B1DF2B}"/>
          </ac:picMkLst>
        </pc:picChg>
      </pc:sldChg>
      <pc:sldChg chg="del">
        <pc:chgData name="KANE, Julie (BIRMINGHAM WOMEN'S AND CHILDREN'S NHS FOUNDATION TRUST)" userId="94aec9ab-0c84-47fc-8199-1c574159fc06" providerId="ADAL" clId="{32B7C75B-13CE-4867-9D41-FAE3C62FF910}" dt="2023-05-26T16:40:11.557" v="1699" actId="47"/>
        <pc:sldMkLst>
          <pc:docMk/>
          <pc:sldMk cId="1155499056" sldId="270"/>
        </pc:sldMkLst>
      </pc:sldChg>
      <pc:sldChg chg="addSp delSp modSp new mod">
        <pc:chgData name="KANE, Julie (BIRMINGHAM WOMEN'S AND CHILDREN'S NHS FOUNDATION TRUST)" userId="94aec9ab-0c84-47fc-8199-1c574159fc06" providerId="ADAL" clId="{32B7C75B-13CE-4867-9D41-FAE3C62FF910}" dt="2023-05-26T16:37:51.093" v="1697" actId="478"/>
        <pc:sldMkLst>
          <pc:docMk/>
          <pc:sldMk cId="3963401182" sldId="271"/>
        </pc:sldMkLst>
        <pc:spChg chg="del">
          <ac:chgData name="KANE, Julie (BIRMINGHAM WOMEN'S AND CHILDREN'S NHS FOUNDATION TRUST)" userId="94aec9ab-0c84-47fc-8199-1c574159fc06" providerId="ADAL" clId="{32B7C75B-13CE-4867-9D41-FAE3C62FF910}" dt="2023-05-26T16:37:48.178" v="1696" actId="478"/>
          <ac:spMkLst>
            <pc:docMk/>
            <pc:sldMk cId="3963401182" sldId="271"/>
            <ac:spMk id="2" creationId="{0B637C68-17BC-9EB1-654D-10EFF6455E94}"/>
          </ac:spMkLst>
        </pc:spChg>
        <pc:spChg chg="del">
          <ac:chgData name="KANE, Julie (BIRMINGHAM WOMEN'S AND CHILDREN'S NHS FOUNDATION TRUST)" userId="94aec9ab-0c84-47fc-8199-1c574159fc06" providerId="ADAL" clId="{32B7C75B-13CE-4867-9D41-FAE3C62FF910}" dt="2023-05-26T16:37:51.093" v="1697" actId="478"/>
          <ac:spMkLst>
            <pc:docMk/>
            <pc:sldMk cId="3963401182" sldId="271"/>
            <ac:spMk id="3" creationId="{BC949159-EDC4-51F6-4863-DF3F1C50C6F7}"/>
          </ac:spMkLst>
        </pc:spChg>
        <pc:spChg chg="add mod">
          <ac:chgData name="KANE, Julie (BIRMINGHAM WOMEN'S AND CHILDREN'S NHS FOUNDATION TRUST)" userId="94aec9ab-0c84-47fc-8199-1c574159fc06" providerId="ADAL" clId="{32B7C75B-13CE-4867-9D41-FAE3C62FF910}" dt="2023-05-26T16:37:45.982" v="1695" actId="14100"/>
          <ac:spMkLst>
            <pc:docMk/>
            <pc:sldMk cId="3963401182" sldId="271"/>
            <ac:spMk id="4" creationId="{FFB1DA81-CBF3-483E-75F1-C06523F1BF95}"/>
          </ac:spMkLst>
        </pc:spChg>
      </pc:sldChg>
    </pc:docChg>
  </pc:docChgLst>
  <pc:docChgLst>
    <pc:chgData name="KANE, Julie (BIRMINGHAM WOMEN'S AND CHILDREN'S NHS FOUNDATION TRUST)" userId="S::julie.kane3@nhs.net::94aec9ab-0c84-47fc-8199-1c574159fc06" providerId="AD" clId="Web-{AB0603DC-2308-71FC-1BF4-7A7F89509A77}"/>
    <pc:docChg chg="addSld modSld">
      <pc:chgData name="KANE, Julie (BIRMINGHAM WOMEN'S AND CHILDREN'S NHS FOUNDATION TRUST)" userId="S::julie.kane3@nhs.net::94aec9ab-0c84-47fc-8199-1c574159fc06" providerId="AD" clId="Web-{AB0603DC-2308-71FC-1BF4-7A7F89509A77}" dt="2022-11-25T16:01:09.921" v="13" actId="14100"/>
      <pc:docMkLst>
        <pc:docMk/>
      </pc:docMkLst>
      <pc:sldChg chg="addSp delSp modSp">
        <pc:chgData name="KANE, Julie (BIRMINGHAM WOMEN'S AND CHILDREN'S NHS FOUNDATION TRUST)" userId="S::julie.kane3@nhs.net::94aec9ab-0c84-47fc-8199-1c574159fc06" providerId="AD" clId="Web-{AB0603DC-2308-71FC-1BF4-7A7F89509A77}" dt="2022-11-25T16:01:09.921" v="13" actId="14100"/>
        <pc:sldMkLst>
          <pc:docMk/>
          <pc:sldMk cId="1210198327" sldId="257"/>
        </pc:sldMkLst>
        <pc:spChg chg="add mod">
          <ac:chgData name="KANE, Julie (BIRMINGHAM WOMEN'S AND CHILDREN'S NHS FOUNDATION TRUST)" userId="S::julie.kane3@nhs.net::94aec9ab-0c84-47fc-8199-1c574159fc06" providerId="AD" clId="Web-{AB0603DC-2308-71FC-1BF4-7A7F89509A77}" dt="2022-11-25T16:00:59.405" v="11"/>
          <ac:spMkLst>
            <pc:docMk/>
            <pc:sldMk cId="1210198327" sldId="257"/>
            <ac:spMk id="3" creationId="{D534F399-BE95-EBCB-F81C-3C6109B6C8AC}"/>
          </ac:spMkLst>
        </pc:spChg>
        <pc:spChg chg="mod">
          <ac:chgData name="KANE, Julie (BIRMINGHAM WOMEN'S AND CHILDREN'S NHS FOUNDATION TRUST)" userId="S::julie.kane3@nhs.net::94aec9ab-0c84-47fc-8199-1c574159fc06" providerId="AD" clId="Web-{AB0603DC-2308-71FC-1BF4-7A7F89509A77}" dt="2022-11-25T16:01:09.921" v="13" actId="14100"/>
          <ac:spMkLst>
            <pc:docMk/>
            <pc:sldMk cId="1210198327" sldId="257"/>
            <ac:spMk id="5" creationId="{01321C34-EC74-075B-9CD8-F03468337E14}"/>
          </ac:spMkLst>
        </pc:spChg>
        <pc:picChg chg="del">
          <ac:chgData name="KANE, Julie (BIRMINGHAM WOMEN'S AND CHILDREN'S NHS FOUNDATION TRUST)" userId="S::julie.kane3@nhs.net::94aec9ab-0c84-47fc-8199-1c574159fc06" providerId="AD" clId="Web-{AB0603DC-2308-71FC-1BF4-7A7F89509A77}" dt="2022-11-25T16:00:59.405" v="11"/>
          <ac:picMkLst>
            <pc:docMk/>
            <pc:sldMk cId="1210198327" sldId="257"/>
            <ac:picMk id="4" creationId="{B0F69529-293F-889D-5C2E-96F182B1DF2B}"/>
          </ac:picMkLst>
        </pc:picChg>
      </pc:sldChg>
      <pc:sldChg chg="add replId">
        <pc:chgData name="KANE, Julie (BIRMINGHAM WOMEN'S AND CHILDREN'S NHS FOUNDATION TRUST)" userId="S::julie.kane3@nhs.net::94aec9ab-0c84-47fc-8199-1c574159fc06" providerId="AD" clId="Web-{AB0603DC-2308-71FC-1BF4-7A7F89509A77}" dt="2022-11-25T16:00:49.561" v="8"/>
        <pc:sldMkLst>
          <pc:docMk/>
          <pc:sldMk cId="3610591124" sldId="269"/>
        </pc:sldMkLst>
      </pc:sldChg>
    </pc:docChg>
  </pc:docChgLst>
  <pc:docChgLst>
    <pc:chgData name="KANE, Julie (BIRMINGHAM WOMEN'S AND CHILDREN'S NHS FOUNDATION TRUST)" userId="S::julie.kane3@nhs.net::94aec9ab-0c84-47fc-8199-1c574159fc06" providerId="AD" clId="Web-{FAACE22B-878A-6BE8-2F43-C8BC9FE70490}"/>
    <pc:docChg chg="addSld delSld modSld sldOrd">
      <pc:chgData name="KANE, Julie (BIRMINGHAM WOMEN'S AND CHILDREN'S NHS FOUNDATION TRUST)" userId="S::julie.kane3@nhs.net::94aec9ab-0c84-47fc-8199-1c574159fc06" providerId="AD" clId="Web-{FAACE22B-878A-6BE8-2F43-C8BC9FE70490}" dt="2022-11-24T16:27:47.538" v="784" actId="1076"/>
      <pc:docMkLst>
        <pc:docMk/>
      </pc:docMkLst>
      <pc:sldChg chg="modSp">
        <pc:chgData name="KANE, Julie (BIRMINGHAM WOMEN'S AND CHILDREN'S NHS FOUNDATION TRUST)" userId="S::julie.kane3@nhs.net::94aec9ab-0c84-47fc-8199-1c574159fc06" providerId="AD" clId="Web-{FAACE22B-878A-6BE8-2F43-C8BC9FE70490}" dt="2022-11-24T15:05:20.382" v="14" actId="14100"/>
        <pc:sldMkLst>
          <pc:docMk/>
          <pc:sldMk cId="301908697" sldId="256"/>
        </pc:sldMkLst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4:59:23.857" v="0" actId="20577"/>
          <ac:spMkLst>
            <pc:docMk/>
            <pc:sldMk cId="301908697" sldId="256"/>
            <ac:spMk id="2" creationId="{2308F2F1-066A-4FB9-819B-1B6E715BAD9C}"/>
          </ac:spMkLst>
        </pc:spChg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5:05:20.382" v="14" actId="14100"/>
          <ac:spMkLst>
            <pc:docMk/>
            <pc:sldMk cId="301908697" sldId="256"/>
            <ac:spMk id="3" creationId="{EA19872F-BE8B-4BC2-8B96-D3E1C58EA8B6}"/>
          </ac:spMkLst>
        </pc:spChg>
      </pc:sldChg>
      <pc:sldChg chg="addSp delSp modSp">
        <pc:chgData name="KANE, Julie (BIRMINGHAM WOMEN'S AND CHILDREN'S NHS FOUNDATION TRUST)" userId="S::julie.kane3@nhs.net::94aec9ab-0c84-47fc-8199-1c574159fc06" providerId="AD" clId="Web-{FAACE22B-878A-6BE8-2F43-C8BC9FE70490}" dt="2022-11-24T15:08:17.325" v="80" actId="20577"/>
        <pc:sldMkLst>
          <pc:docMk/>
          <pc:sldMk cId="1210198327" sldId="257"/>
        </pc:sldMkLst>
        <pc:spChg chg="add del mod">
          <ac:chgData name="KANE, Julie (BIRMINGHAM WOMEN'S AND CHILDREN'S NHS FOUNDATION TRUST)" userId="S::julie.kane3@nhs.net::94aec9ab-0c84-47fc-8199-1c574159fc06" providerId="AD" clId="Web-{FAACE22B-878A-6BE8-2F43-C8BC9FE70490}" dt="2022-11-24T15:04:03.161" v="2"/>
          <ac:spMkLst>
            <pc:docMk/>
            <pc:sldMk cId="1210198327" sldId="257"/>
            <ac:spMk id="3" creationId="{91F14DDC-0B6B-DAD7-ED51-73D7B069018B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5:08:17.325" v="80" actId="20577"/>
          <ac:spMkLst>
            <pc:docMk/>
            <pc:sldMk cId="1210198327" sldId="257"/>
            <ac:spMk id="5" creationId="{01321C34-EC74-075B-9CD8-F03468337E14}"/>
          </ac:spMkLst>
        </pc:spChg>
        <pc:picChg chg="add mod ord">
          <ac:chgData name="KANE, Julie (BIRMINGHAM WOMEN'S AND CHILDREN'S NHS FOUNDATION TRUST)" userId="S::julie.kane3@nhs.net::94aec9ab-0c84-47fc-8199-1c574159fc06" providerId="AD" clId="Web-{FAACE22B-878A-6BE8-2F43-C8BC9FE70490}" dt="2022-11-24T15:05:23.695" v="15" actId="1076"/>
          <ac:picMkLst>
            <pc:docMk/>
            <pc:sldMk cId="1210198327" sldId="257"/>
            <ac:picMk id="4" creationId="{B0F69529-293F-889D-5C2E-96F182B1DF2B}"/>
          </ac:picMkLst>
        </pc:pic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5:04:00.849" v="1"/>
          <ac:picMkLst>
            <pc:docMk/>
            <pc:sldMk cId="1210198327" sldId="257"/>
            <ac:picMk id="1026" creationId="{0ADC517E-768D-43B0-8FE3-AA9A5371391F}"/>
          </ac:picMkLst>
        </pc:picChg>
      </pc:sldChg>
      <pc:sldChg chg="delSp modSp">
        <pc:chgData name="KANE, Julie (BIRMINGHAM WOMEN'S AND CHILDREN'S NHS FOUNDATION TRUST)" userId="S::julie.kane3@nhs.net::94aec9ab-0c84-47fc-8199-1c574159fc06" providerId="AD" clId="Web-{FAACE22B-878A-6BE8-2F43-C8BC9FE70490}" dt="2022-11-24T16:17:34.871" v="458" actId="20577"/>
        <pc:sldMkLst>
          <pc:docMk/>
          <pc:sldMk cId="781303142" sldId="258"/>
        </pc:sldMkLst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6:17:34.871" v="458" actId="20577"/>
          <ac:spMkLst>
            <pc:docMk/>
            <pc:sldMk cId="781303142" sldId="258"/>
            <ac:spMk id="3" creationId="{DE010552-BDC5-4EFF-B117-623F46335791}"/>
          </ac:spMkLst>
        </pc:sp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5:08:48.060" v="83"/>
          <ac:picMkLst>
            <pc:docMk/>
            <pc:sldMk cId="781303142" sldId="258"/>
            <ac:picMk id="4" creationId="{2C19068E-AE14-4249-80C5-0DC69DB06C05}"/>
          </ac:picMkLst>
        </pc:picChg>
      </pc:sldChg>
      <pc:sldChg chg="modSp">
        <pc:chgData name="KANE, Julie (BIRMINGHAM WOMEN'S AND CHILDREN'S NHS FOUNDATION TRUST)" userId="S::julie.kane3@nhs.net::94aec9ab-0c84-47fc-8199-1c574159fc06" providerId="AD" clId="Web-{FAACE22B-878A-6BE8-2F43-C8BC9FE70490}" dt="2022-11-24T16:12:40.367" v="355" actId="20577"/>
        <pc:sldMkLst>
          <pc:docMk/>
          <pc:sldMk cId="4041234519" sldId="259"/>
        </pc:sldMkLst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6:12:40.367" v="355" actId="20577"/>
          <ac:spMkLst>
            <pc:docMk/>
            <pc:sldMk cId="4041234519" sldId="259"/>
            <ac:spMk id="2" creationId="{5B3C44D7-D7C5-4B59-8F3B-A7B2C0FD5BB6}"/>
          </ac:spMkLst>
        </pc:spChg>
      </pc:sldChg>
      <pc:sldChg chg="delSp modSp">
        <pc:chgData name="KANE, Julie (BIRMINGHAM WOMEN'S AND CHILDREN'S NHS FOUNDATION TRUST)" userId="S::julie.kane3@nhs.net::94aec9ab-0c84-47fc-8199-1c574159fc06" providerId="AD" clId="Web-{FAACE22B-878A-6BE8-2F43-C8BC9FE70490}" dt="2022-11-24T16:14:41.375" v="386" actId="20577"/>
        <pc:sldMkLst>
          <pc:docMk/>
          <pc:sldMk cId="1736007284" sldId="260"/>
        </pc:sldMkLst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6:14:41.375" v="386" actId="20577"/>
          <ac:spMkLst>
            <pc:docMk/>
            <pc:sldMk cId="1736007284" sldId="260"/>
            <ac:spMk id="3" creationId="{DE010552-BDC5-4EFF-B117-623F46335791}"/>
          </ac:spMkLst>
        </pc:sp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14:09.170" v="376"/>
          <ac:picMkLst>
            <pc:docMk/>
            <pc:sldMk cId="1736007284" sldId="260"/>
            <ac:picMk id="4" creationId="{738622C1-5AE9-48BD-950C-3AF57CFBA1BF}"/>
          </ac:picMkLst>
        </pc:picChg>
      </pc:sldChg>
      <pc:sldChg chg="modSp">
        <pc:chgData name="KANE, Julie (BIRMINGHAM WOMEN'S AND CHILDREN'S NHS FOUNDATION TRUST)" userId="S::julie.kane3@nhs.net::94aec9ab-0c84-47fc-8199-1c574159fc06" providerId="AD" clId="Web-{FAACE22B-878A-6BE8-2F43-C8BC9FE70490}" dt="2022-11-24T16:15:07.174" v="393" actId="14100"/>
        <pc:sldMkLst>
          <pc:docMk/>
          <pc:sldMk cId="508889044" sldId="261"/>
        </pc:sldMkLst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6:15:07.174" v="393" actId="14100"/>
          <ac:spMkLst>
            <pc:docMk/>
            <pc:sldMk cId="508889044" sldId="261"/>
            <ac:spMk id="2" creationId="{5B3C44D7-D7C5-4B59-8F3B-A7B2C0FD5BB6}"/>
          </ac:spMkLst>
        </pc:spChg>
      </pc:sldChg>
      <pc:sldChg chg="delSp modSp">
        <pc:chgData name="KANE, Julie (BIRMINGHAM WOMEN'S AND CHILDREN'S NHS FOUNDATION TRUST)" userId="S::julie.kane3@nhs.net::94aec9ab-0c84-47fc-8199-1c574159fc06" providerId="AD" clId="Web-{FAACE22B-878A-6BE8-2F43-C8BC9FE70490}" dt="2022-11-24T16:13:57.279" v="370" actId="20577"/>
        <pc:sldMkLst>
          <pc:docMk/>
          <pc:sldMk cId="384184884" sldId="262"/>
        </pc:sldMkLst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6:13:57.279" v="370" actId="20577"/>
          <ac:spMkLst>
            <pc:docMk/>
            <pc:sldMk cId="384184884" sldId="262"/>
            <ac:spMk id="3" creationId="{DE010552-BDC5-4EFF-B117-623F46335791}"/>
          </ac:spMkLst>
        </pc:sp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13:11.791" v="358"/>
          <ac:picMkLst>
            <pc:docMk/>
            <pc:sldMk cId="384184884" sldId="262"/>
            <ac:picMk id="4" creationId="{2D655043-AA93-40F9-9141-49DC8DB59560}"/>
          </ac:picMkLst>
        </pc:picChg>
      </pc:sldChg>
      <pc:sldChg chg="modSp">
        <pc:chgData name="KANE, Julie (BIRMINGHAM WOMEN'S AND CHILDREN'S NHS FOUNDATION TRUST)" userId="S::julie.kane3@nhs.net::94aec9ab-0c84-47fc-8199-1c574159fc06" providerId="AD" clId="Web-{FAACE22B-878A-6BE8-2F43-C8BC9FE70490}" dt="2022-11-24T16:16:18.085" v="421" actId="20577"/>
        <pc:sldMkLst>
          <pc:docMk/>
          <pc:sldMk cId="1368250907" sldId="263"/>
        </pc:sldMkLst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6:16:18.085" v="421" actId="20577"/>
          <ac:spMkLst>
            <pc:docMk/>
            <pc:sldMk cId="1368250907" sldId="263"/>
            <ac:spMk id="2" creationId="{5B3C44D7-D7C5-4B59-8F3B-A7B2C0FD5BB6}"/>
          </ac:spMkLst>
        </pc:spChg>
      </pc:sldChg>
      <pc:sldChg chg="delSp modSp">
        <pc:chgData name="KANE, Julie (BIRMINGHAM WOMEN'S AND CHILDREN'S NHS FOUNDATION TRUST)" userId="S::julie.kane3@nhs.net::94aec9ab-0c84-47fc-8199-1c574159fc06" providerId="AD" clId="Web-{FAACE22B-878A-6BE8-2F43-C8BC9FE70490}" dt="2022-11-24T16:16:43.118" v="439" actId="20577"/>
        <pc:sldMkLst>
          <pc:docMk/>
          <pc:sldMk cId="755173485" sldId="264"/>
        </pc:sldMkLst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6:16:43.118" v="439" actId="20577"/>
          <ac:spMkLst>
            <pc:docMk/>
            <pc:sldMk cId="755173485" sldId="264"/>
            <ac:spMk id="3" creationId="{DE010552-BDC5-4EFF-B117-623F46335791}"/>
          </ac:spMkLst>
        </pc:sp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15:11.440" v="394"/>
          <ac:picMkLst>
            <pc:docMk/>
            <pc:sldMk cId="755173485" sldId="264"/>
            <ac:picMk id="4" creationId="{39AEA7B9-9DE6-484C-8FDF-1BF42302B428}"/>
          </ac:picMkLst>
        </pc:picChg>
      </pc:sldChg>
      <pc:sldChg chg="modSp">
        <pc:chgData name="KANE, Julie (BIRMINGHAM WOMEN'S AND CHILDREN'S NHS FOUNDATION TRUST)" userId="S::julie.kane3@nhs.net::94aec9ab-0c84-47fc-8199-1c574159fc06" providerId="AD" clId="Web-{FAACE22B-878A-6BE8-2F43-C8BC9FE70490}" dt="2022-11-24T16:14:05.592" v="375" actId="1076"/>
        <pc:sldMkLst>
          <pc:docMk/>
          <pc:sldMk cId="3749804075" sldId="265"/>
        </pc:sldMkLst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6:14:05.592" v="375" actId="1076"/>
          <ac:spMkLst>
            <pc:docMk/>
            <pc:sldMk cId="3749804075" sldId="265"/>
            <ac:spMk id="2" creationId="{5B3C44D7-D7C5-4B59-8F3B-A7B2C0FD5BB6}"/>
          </ac:spMkLst>
        </pc:spChg>
      </pc:sldChg>
      <pc:sldChg chg="addSp delSp modSp">
        <pc:chgData name="KANE, Julie (BIRMINGHAM WOMEN'S AND CHILDREN'S NHS FOUNDATION TRUST)" userId="S::julie.kane3@nhs.net::94aec9ab-0c84-47fc-8199-1c574159fc06" providerId="AD" clId="Web-{FAACE22B-878A-6BE8-2F43-C8BC9FE70490}" dt="2022-11-24T16:22:56.642" v="572" actId="1076"/>
        <pc:sldMkLst>
          <pc:docMk/>
          <pc:sldMk cId="163211911" sldId="266"/>
        </pc:sldMkLst>
        <pc:spChg chg="mod">
          <ac:chgData name="KANE, Julie (BIRMINGHAM WOMEN'S AND CHILDREN'S NHS FOUNDATION TRUST)" userId="S::julie.kane3@nhs.net::94aec9ab-0c84-47fc-8199-1c574159fc06" providerId="AD" clId="Web-{FAACE22B-878A-6BE8-2F43-C8BC9FE70490}" dt="2022-11-24T16:22:54.564" v="571" actId="1076"/>
          <ac:spMkLst>
            <pc:docMk/>
            <pc:sldMk cId="163211911" sldId="266"/>
            <ac:spMk id="3" creationId="{B6BFB052-857F-4265-BEBC-550697B18AA4}"/>
          </ac:spMkLst>
        </pc:spChg>
        <pc:picChg chg="add mod">
          <ac:chgData name="KANE, Julie (BIRMINGHAM WOMEN'S AND CHILDREN'S NHS FOUNDATION TRUST)" userId="S::julie.kane3@nhs.net::94aec9ab-0c84-47fc-8199-1c574159fc06" providerId="AD" clId="Web-{FAACE22B-878A-6BE8-2F43-C8BC9FE70490}" dt="2022-11-24T16:22:56.642" v="572" actId="1076"/>
          <ac:picMkLst>
            <pc:docMk/>
            <pc:sldMk cId="163211911" sldId="266"/>
            <ac:picMk id="4" creationId="{B21444C3-70CA-93F3-345F-81B5CA2259C7}"/>
          </ac:picMkLst>
        </pc:pic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21:07.041" v="501"/>
          <ac:picMkLst>
            <pc:docMk/>
            <pc:sldMk cId="163211911" sldId="266"/>
            <ac:picMk id="2054" creationId="{C74AE98A-E6D9-438A-BD46-11919E29404E}"/>
          </ac:picMkLst>
        </pc:picChg>
      </pc:sldChg>
      <pc:sldChg chg="addSp delSp modSp">
        <pc:chgData name="KANE, Julie (BIRMINGHAM WOMEN'S AND CHILDREN'S NHS FOUNDATION TRUST)" userId="S::julie.kane3@nhs.net::94aec9ab-0c84-47fc-8199-1c574159fc06" providerId="AD" clId="Web-{FAACE22B-878A-6BE8-2F43-C8BC9FE70490}" dt="2022-11-24T16:27:47.538" v="784" actId="1076"/>
        <pc:sldMkLst>
          <pc:docMk/>
          <pc:sldMk cId="2308310307" sldId="267"/>
        </pc:sldMkLst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27:47.538" v="784" actId="1076"/>
          <ac:spMkLst>
            <pc:docMk/>
            <pc:sldMk cId="2308310307" sldId="267"/>
            <ac:spMk id="3" creationId="{BFAAD414-BE28-64AA-4716-E17D62DCC2D2}"/>
          </ac:spMkLst>
        </pc:spChg>
        <pc:spChg chg="add del">
          <ac:chgData name="KANE, Julie (BIRMINGHAM WOMEN'S AND CHILDREN'S NHS FOUNDATION TRUST)" userId="S::julie.kane3@nhs.net::94aec9ab-0c84-47fc-8199-1c574159fc06" providerId="AD" clId="Web-{FAACE22B-878A-6BE8-2F43-C8BC9FE70490}" dt="2022-11-24T16:23:17.942" v="577"/>
          <ac:spMkLst>
            <pc:docMk/>
            <pc:sldMk cId="2308310307" sldId="267"/>
            <ac:spMk id="4" creationId="{4D94E650-CE50-7708-72B7-D5FBC93BF789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23:35.021" v="583" actId="1076"/>
          <ac:spMkLst>
            <pc:docMk/>
            <pc:sldMk cId="2308310307" sldId="267"/>
            <ac:spMk id="7" creationId="{88C04551-6AF2-DC9D-0EBE-12C43D96E309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27:43.678" v="783" actId="20577"/>
          <ac:spMkLst>
            <pc:docMk/>
            <pc:sldMk cId="2308310307" sldId="267"/>
            <ac:spMk id="9" creationId="{E9C030DC-EC54-8E7A-A475-3F8F2EBE0D0F}"/>
          </ac:spMkLst>
        </pc:spChg>
        <pc:picChg chg="add del mod">
          <ac:chgData name="KANE, Julie (BIRMINGHAM WOMEN'S AND CHILDREN'S NHS FOUNDATION TRUST)" userId="S::julie.kane3@nhs.net::94aec9ab-0c84-47fc-8199-1c574159fc06" providerId="AD" clId="Web-{FAACE22B-878A-6BE8-2F43-C8BC9FE70490}" dt="2022-11-24T16:21:02.822" v="499"/>
          <ac:picMkLst>
            <pc:docMk/>
            <pc:sldMk cId="2308310307" sldId="267"/>
            <ac:picMk id="2" creationId="{C4501541-9B7E-6756-00A9-6B3D37E7074C}"/>
          </ac:picMkLst>
        </pc:pic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18:16.968" v="463"/>
          <ac:picMkLst>
            <pc:docMk/>
            <pc:sldMk cId="2308310307" sldId="267"/>
            <ac:picMk id="6" creationId="{932772B0-8083-43A4-9ACF-A67218C40F01}"/>
          </ac:picMkLst>
        </pc:pic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18:17.421" v="464"/>
          <ac:picMkLst>
            <pc:docMk/>
            <pc:sldMk cId="2308310307" sldId="267"/>
            <ac:picMk id="8" creationId="{61E71268-3328-4055-B645-4332A66B4521}"/>
          </ac:picMkLst>
        </pc:pic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18:18.108" v="465"/>
          <ac:picMkLst>
            <pc:docMk/>
            <pc:sldMk cId="2308310307" sldId="267"/>
            <ac:picMk id="10" creationId="{0A64B07C-7AF0-418B-ACB3-B670FDBCA1C9}"/>
          </ac:picMkLst>
        </pc:pic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18:14.327" v="459"/>
          <ac:picMkLst>
            <pc:docMk/>
            <pc:sldMk cId="2308310307" sldId="267"/>
            <ac:picMk id="7170" creationId="{CC4B3402-41D4-4F0F-9704-C62EF2E9088A}"/>
          </ac:picMkLst>
        </pc:pic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18:14.983" v="460"/>
          <ac:picMkLst>
            <pc:docMk/>
            <pc:sldMk cId="2308310307" sldId="267"/>
            <ac:picMk id="7174" creationId="{6D09C388-9284-4382-9C59-6B6A999C0F57}"/>
          </ac:picMkLst>
        </pc:pic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18:15.702" v="461"/>
          <ac:picMkLst>
            <pc:docMk/>
            <pc:sldMk cId="2308310307" sldId="267"/>
            <ac:picMk id="7178" creationId="{BABE50EE-7E93-4D94-97F9-5154922AC4A2}"/>
          </ac:picMkLst>
        </pc:picChg>
        <pc:picChg chg="del">
          <ac:chgData name="KANE, Julie (BIRMINGHAM WOMEN'S AND CHILDREN'S NHS FOUNDATION TRUST)" userId="S::julie.kane3@nhs.net::94aec9ab-0c84-47fc-8199-1c574159fc06" providerId="AD" clId="Web-{FAACE22B-878A-6BE8-2F43-C8BC9FE70490}" dt="2022-11-24T16:18:16.358" v="462"/>
          <ac:picMkLst>
            <pc:docMk/>
            <pc:sldMk cId="2308310307" sldId="267"/>
            <ac:picMk id="7180" creationId="{E965A949-DB6B-408E-8D25-460EAFDB8322}"/>
          </ac:picMkLst>
        </pc:picChg>
      </pc:sldChg>
      <pc:sldChg chg="addSp delSp modSp new ord">
        <pc:chgData name="KANE, Julie (BIRMINGHAM WOMEN'S AND CHILDREN'S NHS FOUNDATION TRUST)" userId="S::julie.kane3@nhs.net::94aec9ab-0c84-47fc-8199-1c574159fc06" providerId="AD" clId="Web-{FAACE22B-878A-6BE8-2F43-C8BC9FE70490}" dt="2022-11-24T16:11:14.049" v="338" actId="14100"/>
        <pc:sldMkLst>
          <pc:docMk/>
          <pc:sldMk cId="1254091993" sldId="268"/>
        </pc:sldMkLst>
        <pc:spChg chg="del">
          <ac:chgData name="KANE, Julie (BIRMINGHAM WOMEN'S AND CHILDREN'S NHS FOUNDATION TRUST)" userId="S::julie.kane3@nhs.net::94aec9ab-0c84-47fc-8199-1c574159fc06" providerId="AD" clId="Web-{FAACE22B-878A-6BE8-2F43-C8BC9FE70490}" dt="2022-11-24T15:58:14.122" v="99"/>
          <ac:spMkLst>
            <pc:docMk/>
            <pc:sldMk cId="1254091993" sldId="268"/>
            <ac:spMk id="2" creationId="{FB909576-3733-9831-1DC8-C002FFAC8301}"/>
          </ac:spMkLst>
        </pc:spChg>
        <pc:spChg chg="del">
          <ac:chgData name="KANE, Julie (BIRMINGHAM WOMEN'S AND CHILDREN'S NHS FOUNDATION TRUST)" userId="S::julie.kane3@nhs.net::94aec9ab-0c84-47fc-8199-1c574159fc06" providerId="AD" clId="Web-{FAACE22B-878A-6BE8-2F43-C8BC9FE70490}" dt="2022-11-24T15:58:02.012" v="94"/>
          <ac:spMkLst>
            <pc:docMk/>
            <pc:sldMk cId="1254091993" sldId="268"/>
            <ac:spMk id="3" creationId="{008E238E-B0FB-99D0-7C07-D2DD924F545B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7:43.473" v="264" actId="1076"/>
          <ac:spMkLst>
            <pc:docMk/>
            <pc:sldMk cId="1254091993" sldId="268"/>
            <ac:spMk id="8" creationId="{948651D7-986B-8954-D02E-A1C95FB62189}"/>
          </ac:spMkLst>
        </pc:spChg>
        <pc:spChg chg="add del mod">
          <ac:chgData name="KANE, Julie (BIRMINGHAM WOMEN'S AND CHILDREN'S NHS FOUNDATION TRUST)" userId="S::julie.kane3@nhs.net::94aec9ab-0c84-47fc-8199-1c574159fc06" providerId="AD" clId="Web-{FAACE22B-878A-6BE8-2F43-C8BC9FE70490}" dt="2022-11-24T16:06:06.841" v="238"/>
          <ac:spMkLst>
            <pc:docMk/>
            <pc:sldMk cId="1254091993" sldId="268"/>
            <ac:spMk id="10" creationId="{DF6BFD88-9036-1B1C-4741-40705A36E75A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6:30.499" v="243" actId="1076"/>
          <ac:spMkLst>
            <pc:docMk/>
            <pc:sldMk cId="1254091993" sldId="268"/>
            <ac:spMk id="11" creationId="{1115D0A6-0532-14FD-3D36-E37023A36E35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7:32.738" v="260" actId="1076"/>
          <ac:spMkLst>
            <pc:docMk/>
            <pc:sldMk cId="1254091993" sldId="268"/>
            <ac:spMk id="12" creationId="{E4FCFC6F-B02F-C979-3B25-114CF392D120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7:29.706" v="259" actId="1076"/>
          <ac:spMkLst>
            <pc:docMk/>
            <pc:sldMk cId="1254091993" sldId="268"/>
            <ac:spMk id="13" creationId="{8BC5C252-052B-5256-0A2E-754830C27AF8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7:01.517" v="253" actId="1076"/>
          <ac:spMkLst>
            <pc:docMk/>
            <pc:sldMk cId="1254091993" sldId="268"/>
            <ac:spMk id="14" creationId="{FFC77C10-009E-173D-D14B-FA961A568D79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9:37.855" v="308" actId="1076"/>
          <ac:spMkLst>
            <pc:docMk/>
            <pc:sldMk cId="1254091993" sldId="268"/>
            <ac:spMk id="15" creationId="{D5E5DF03-1B13-7B3B-B64A-6BB0BF1D146E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6:32.484" v="244" actId="1076"/>
          <ac:spMkLst>
            <pc:docMk/>
            <pc:sldMk cId="1254091993" sldId="268"/>
            <ac:spMk id="16" creationId="{A86DB653-C114-5B09-B85A-A97AE63E0F3A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7:35.113" v="261" actId="1076"/>
          <ac:spMkLst>
            <pc:docMk/>
            <pc:sldMk cId="1254091993" sldId="268"/>
            <ac:spMk id="17" creationId="{B0F5B8FC-D751-DAF9-0ABD-D76761E4898A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6:34.140" v="245" actId="1076"/>
          <ac:spMkLst>
            <pc:docMk/>
            <pc:sldMk cId="1254091993" sldId="268"/>
            <ac:spMk id="18" creationId="{FC4603D6-A35E-CCAB-1E7D-5B9C31A2CEAE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7:41.238" v="263" actId="1076"/>
          <ac:spMkLst>
            <pc:docMk/>
            <pc:sldMk cId="1254091993" sldId="268"/>
            <ac:spMk id="19" creationId="{72C28AC4-75D1-3E6D-6BEB-9EA8923C9C8A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6:37.468" v="246" actId="1076"/>
          <ac:spMkLst>
            <pc:docMk/>
            <pc:sldMk cId="1254091993" sldId="268"/>
            <ac:spMk id="20" creationId="{0D3F0EBF-A9A0-F68E-7337-76FE4A6F427A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8:24.569" v="277" actId="1076"/>
          <ac:spMkLst>
            <pc:docMk/>
            <pc:sldMk cId="1254091993" sldId="268"/>
            <ac:spMk id="21" creationId="{AB88A197-4195-CADD-F59B-E315B6F67C06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10:53.079" v="336" actId="1076"/>
          <ac:spMkLst>
            <pc:docMk/>
            <pc:sldMk cId="1254091993" sldId="268"/>
            <ac:spMk id="22" creationId="{D02ED45E-0D37-5590-9416-2621E30A525E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9:14.463" v="295" actId="1076"/>
          <ac:spMkLst>
            <pc:docMk/>
            <pc:sldMk cId="1254091993" sldId="268"/>
            <ac:spMk id="23" creationId="{036A3E5D-1A84-34AE-E5D8-48EE25366BB7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09:40.355" v="309" actId="1076"/>
          <ac:spMkLst>
            <pc:docMk/>
            <pc:sldMk cId="1254091993" sldId="268"/>
            <ac:spMk id="24" creationId="{54A9C920-10EE-A167-301D-EED52F383662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10:07.357" v="328" actId="1076"/>
          <ac:spMkLst>
            <pc:docMk/>
            <pc:sldMk cId="1254091993" sldId="268"/>
            <ac:spMk id="25" creationId="{8FC310A4-EDCD-30B8-2831-E8975161B5D5}"/>
          </ac:spMkLst>
        </pc:spChg>
        <pc:spChg chg="add mod">
          <ac:chgData name="KANE, Julie (BIRMINGHAM WOMEN'S AND CHILDREN'S NHS FOUNDATION TRUST)" userId="S::julie.kane3@nhs.net::94aec9ab-0c84-47fc-8199-1c574159fc06" providerId="AD" clId="Web-{FAACE22B-878A-6BE8-2F43-C8BC9FE70490}" dt="2022-11-24T16:10:49.001" v="335" actId="1076"/>
          <ac:spMkLst>
            <pc:docMk/>
            <pc:sldMk cId="1254091993" sldId="268"/>
            <ac:spMk id="26" creationId="{DE53D396-368A-15D9-9C99-2ED8A5181350}"/>
          </ac:spMkLst>
        </pc:spChg>
        <pc:picChg chg="add mod ord">
          <ac:chgData name="KANE, Julie (BIRMINGHAM WOMEN'S AND CHILDREN'S NHS FOUNDATION TRUST)" userId="S::julie.kane3@nhs.net::94aec9ab-0c84-47fc-8199-1c574159fc06" providerId="AD" clId="Web-{FAACE22B-878A-6BE8-2F43-C8BC9FE70490}" dt="2022-11-24T16:00:24.959" v="133" actId="14100"/>
          <ac:picMkLst>
            <pc:docMk/>
            <pc:sldMk cId="1254091993" sldId="268"/>
            <ac:picMk id="4" creationId="{4E1EA256-D889-9C6F-53DC-C837411E9016}"/>
          </ac:picMkLst>
        </pc:picChg>
        <pc:picChg chg="add mod modCrop">
          <ac:chgData name="KANE, Julie (BIRMINGHAM WOMEN'S AND CHILDREN'S NHS FOUNDATION TRUST)" userId="S::julie.kane3@nhs.net::94aec9ab-0c84-47fc-8199-1c574159fc06" providerId="AD" clId="Web-{FAACE22B-878A-6BE8-2F43-C8BC9FE70490}" dt="2022-11-24T16:00:39.570" v="136" actId="14100"/>
          <ac:picMkLst>
            <pc:docMk/>
            <pc:sldMk cId="1254091993" sldId="268"/>
            <ac:picMk id="5" creationId="{8E2926F0-068A-BBDA-DB71-6757FE8BB348}"/>
          </ac:picMkLst>
        </pc:picChg>
        <pc:picChg chg="add mod">
          <ac:chgData name="KANE, Julie (BIRMINGHAM WOMEN'S AND CHILDREN'S NHS FOUNDATION TRUST)" userId="S::julie.kane3@nhs.net::94aec9ab-0c84-47fc-8199-1c574159fc06" providerId="AD" clId="Web-{FAACE22B-878A-6BE8-2F43-C8BC9FE70490}" dt="2022-11-24T16:11:14.049" v="338" actId="14100"/>
          <ac:picMkLst>
            <pc:docMk/>
            <pc:sldMk cId="1254091993" sldId="268"/>
            <ac:picMk id="6" creationId="{C3397E7C-0686-C7D5-484E-E42B55F521EA}"/>
          </ac:picMkLst>
        </pc:picChg>
        <pc:picChg chg="add mod modCrop">
          <ac:chgData name="KANE, Julie (BIRMINGHAM WOMEN'S AND CHILDREN'S NHS FOUNDATION TRUST)" userId="S::julie.kane3@nhs.net::94aec9ab-0c84-47fc-8199-1c574159fc06" providerId="AD" clId="Web-{FAACE22B-878A-6BE8-2F43-C8BC9FE70490}" dt="2022-11-24T16:00:02.552" v="127" actId="1076"/>
          <ac:picMkLst>
            <pc:docMk/>
            <pc:sldMk cId="1254091993" sldId="268"/>
            <ac:picMk id="7" creationId="{50CCBD0C-FB24-8577-6D53-B3FE9344E2F6}"/>
          </ac:picMkLst>
        </pc:picChg>
        <pc:picChg chg="add del mod">
          <ac:chgData name="KANE, Julie (BIRMINGHAM WOMEN'S AND CHILDREN'S NHS FOUNDATION TRUST)" userId="S::julie.kane3@nhs.net::94aec9ab-0c84-47fc-8199-1c574159fc06" providerId="AD" clId="Web-{FAACE22B-878A-6BE8-2F43-C8BC9FE70490}" dt="2022-11-24T16:02:51.297" v="149"/>
          <ac:picMkLst>
            <pc:docMk/>
            <pc:sldMk cId="1254091993" sldId="268"/>
            <ac:picMk id="9" creationId="{CBFE4931-5C7D-01C8-6B8D-EE68B60E6639}"/>
          </ac:picMkLst>
        </pc:picChg>
      </pc:sldChg>
      <pc:sldChg chg="new del">
        <pc:chgData name="KANE, Julie (BIRMINGHAM WOMEN'S AND CHILDREN'S NHS FOUNDATION TRUST)" userId="S::julie.kane3@nhs.net::94aec9ab-0c84-47fc-8199-1c574159fc06" providerId="AD" clId="Web-{FAACE22B-878A-6BE8-2F43-C8BC9FE70490}" dt="2022-11-24T16:23:13.910" v="575"/>
        <pc:sldMkLst>
          <pc:docMk/>
          <pc:sldMk cId="2074164487" sldId="269"/>
        </pc:sldMkLst>
      </pc:sldChg>
    </pc:docChg>
  </pc:docChgLst>
  <pc:docChgLst>
    <pc:chgData name="KANE, Julie (BIRMINGHAM WOMEN'S AND CHILDREN'S NHS FOUNDATION TRUST)" userId="94aec9ab-0c84-47fc-8199-1c574159fc06" providerId="ADAL" clId="{267C1047-5AF8-4E8B-A468-989F7546D346}"/>
    <pc:docChg chg="undo custSel addSld modSld sldOrd">
      <pc:chgData name="KANE, Julie (BIRMINGHAM WOMEN'S AND CHILDREN'S NHS FOUNDATION TRUST)" userId="94aec9ab-0c84-47fc-8199-1c574159fc06" providerId="ADAL" clId="{267C1047-5AF8-4E8B-A468-989F7546D346}" dt="2022-11-28T10:12:03.308" v="701" actId="1037"/>
      <pc:docMkLst>
        <pc:docMk/>
      </pc:docMkLst>
      <pc:sldChg chg="addSp delSp modSp mod">
        <pc:chgData name="KANE, Julie (BIRMINGHAM WOMEN'S AND CHILDREN'S NHS FOUNDATION TRUST)" userId="94aec9ab-0c84-47fc-8199-1c574159fc06" providerId="ADAL" clId="{267C1047-5AF8-4E8B-A468-989F7546D346}" dt="2022-11-28T10:10:00.358" v="637" actId="1076"/>
        <pc:sldMkLst>
          <pc:docMk/>
          <pc:sldMk cId="1210198327" sldId="257"/>
        </pc:sldMkLst>
        <pc:spChg chg="del">
          <ac:chgData name="KANE, Julie (BIRMINGHAM WOMEN'S AND CHILDREN'S NHS FOUNDATION TRUST)" userId="94aec9ab-0c84-47fc-8199-1c574159fc06" providerId="ADAL" clId="{267C1047-5AF8-4E8B-A468-989F7546D346}" dt="2022-11-28T09:41:42.166" v="0" actId="478"/>
          <ac:spMkLst>
            <pc:docMk/>
            <pc:sldMk cId="1210198327" sldId="257"/>
            <ac:spMk id="3" creationId="{D534F399-BE95-EBCB-F81C-3C6109B6C8AC}"/>
          </ac:spMkLst>
        </pc:spChg>
        <pc:spChg chg="mod">
          <ac:chgData name="KANE, Julie (BIRMINGHAM WOMEN'S AND CHILDREN'S NHS FOUNDATION TRUST)" userId="94aec9ab-0c84-47fc-8199-1c574159fc06" providerId="ADAL" clId="{267C1047-5AF8-4E8B-A468-989F7546D346}" dt="2022-11-28T10:10:00.358" v="637" actId="1076"/>
          <ac:spMkLst>
            <pc:docMk/>
            <pc:sldMk cId="1210198327" sldId="257"/>
            <ac:spMk id="5" creationId="{01321C34-EC74-075B-9CD8-F03468337E14}"/>
          </ac:spMkLst>
        </pc:spChg>
        <pc:spChg chg="add mod">
          <ac:chgData name="KANE, Julie (BIRMINGHAM WOMEN'S AND CHILDREN'S NHS FOUNDATION TRUST)" userId="94aec9ab-0c84-47fc-8199-1c574159fc06" providerId="ADAL" clId="{267C1047-5AF8-4E8B-A468-989F7546D346}" dt="2022-11-28T09:55:24.480" v="86" actId="1076"/>
          <ac:spMkLst>
            <pc:docMk/>
            <pc:sldMk cId="1210198327" sldId="257"/>
            <ac:spMk id="6" creationId="{98EF8DC6-2EE8-4375-BCF7-22F9C13DAF27}"/>
          </ac:spMkLst>
        </pc:spChg>
        <pc:picChg chg="add del mod modCrop">
          <ac:chgData name="KANE, Julie (BIRMINGHAM WOMEN'S AND CHILDREN'S NHS FOUNDATION TRUST)" userId="94aec9ab-0c84-47fc-8199-1c574159fc06" providerId="ADAL" clId="{267C1047-5AF8-4E8B-A468-989F7546D346}" dt="2022-11-28T09:53:54.959" v="75" actId="478"/>
          <ac:picMkLst>
            <pc:docMk/>
            <pc:sldMk cId="1210198327" sldId="257"/>
            <ac:picMk id="7" creationId="{1FD489E8-74B8-46D5-A2DB-1414F12272A0}"/>
          </ac:picMkLst>
        </pc:picChg>
        <pc:picChg chg="add del">
          <ac:chgData name="KANE, Julie (BIRMINGHAM WOMEN'S AND CHILDREN'S NHS FOUNDATION TRUST)" userId="94aec9ab-0c84-47fc-8199-1c574159fc06" providerId="ADAL" clId="{267C1047-5AF8-4E8B-A468-989F7546D346}" dt="2022-11-28T09:53:54.959" v="75" actId="478"/>
          <ac:picMkLst>
            <pc:docMk/>
            <pc:sldMk cId="1210198327" sldId="257"/>
            <ac:picMk id="1026" creationId="{99FC7B55-B2A1-4079-9CF2-16DB111812CD}"/>
          </ac:picMkLst>
        </pc:picChg>
        <pc:picChg chg="add mod">
          <ac:chgData name="KANE, Julie (BIRMINGHAM WOMEN'S AND CHILDREN'S NHS FOUNDATION TRUST)" userId="94aec9ab-0c84-47fc-8199-1c574159fc06" providerId="ADAL" clId="{267C1047-5AF8-4E8B-A468-989F7546D346}" dt="2022-11-28T09:54:56.400" v="81" actId="1076"/>
          <ac:picMkLst>
            <pc:docMk/>
            <pc:sldMk cId="1210198327" sldId="257"/>
            <ac:picMk id="1028" creationId="{BCED7E35-54A2-4148-AC3C-1E9A0C228324}"/>
          </ac:picMkLst>
        </pc:picChg>
      </pc:sldChg>
      <pc:sldChg chg="ord">
        <pc:chgData name="KANE, Julie (BIRMINGHAM WOMEN'S AND CHILDREN'S NHS FOUNDATION TRUST)" userId="94aec9ab-0c84-47fc-8199-1c574159fc06" providerId="ADAL" clId="{267C1047-5AF8-4E8B-A468-989F7546D346}" dt="2022-11-28T10:10:40.944" v="641"/>
        <pc:sldMkLst>
          <pc:docMk/>
          <pc:sldMk cId="781303142" sldId="258"/>
        </pc:sldMkLst>
      </pc:sldChg>
      <pc:sldChg chg="ord">
        <pc:chgData name="KANE, Julie (BIRMINGHAM WOMEN'S AND CHILDREN'S NHS FOUNDATION TRUST)" userId="94aec9ab-0c84-47fc-8199-1c574159fc06" providerId="ADAL" clId="{267C1047-5AF8-4E8B-A468-989F7546D346}" dt="2022-11-28T10:10:40.944" v="641"/>
        <pc:sldMkLst>
          <pc:docMk/>
          <pc:sldMk cId="4041234519" sldId="259"/>
        </pc:sldMkLst>
      </pc:sldChg>
      <pc:sldChg chg="modSp mod">
        <pc:chgData name="KANE, Julie (BIRMINGHAM WOMEN'S AND CHILDREN'S NHS FOUNDATION TRUST)" userId="94aec9ab-0c84-47fc-8199-1c574159fc06" providerId="ADAL" clId="{267C1047-5AF8-4E8B-A468-989F7546D346}" dt="2022-11-28T09:57:12.037" v="219" actId="20577"/>
        <pc:sldMkLst>
          <pc:docMk/>
          <pc:sldMk cId="1736007284" sldId="260"/>
        </pc:sldMkLst>
        <pc:spChg chg="mod">
          <ac:chgData name="KANE, Julie (BIRMINGHAM WOMEN'S AND CHILDREN'S NHS FOUNDATION TRUST)" userId="94aec9ab-0c84-47fc-8199-1c574159fc06" providerId="ADAL" clId="{267C1047-5AF8-4E8B-A468-989F7546D346}" dt="2022-11-28T09:57:12.037" v="219" actId="20577"/>
          <ac:spMkLst>
            <pc:docMk/>
            <pc:sldMk cId="1736007284" sldId="260"/>
            <ac:spMk id="3" creationId="{DE010552-BDC5-4EFF-B117-623F46335791}"/>
          </ac:spMkLst>
        </pc:spChg>
      </pc:sldChg>
      <pc:sldChg chg="modSp mod">
        <pc:chgData name="KANE, Julie (BIRMINGHAM WOMEN'S AND CHILDREN'S NHS FOUNDATION TRUST)" userId="94aec9ab-0c84-47fc-8199-1c574159fc06" providerId="ADAL" clId="{267C1047-5AF8-4E8B-A468-989F7546D346}" dt="2022-11-28T10:11:25.807" v="647" actId="20577"/>
        <pc:sldMkLst>
          <pc:docMk/>
          <pc:sldMk cId="508889044" sldId="261"/>
        </pc:sldMkLst>
        <pc:spChg chg="mod">
          <ac:chgData name="KANE, Julie (BIRMINGHAM WOMEN'S AND CHILDREN'S NHS FOUNDATION TRUST)" userId="94aec9ab-0c84-47fc-8199-1c574159fc06" providerId="ADAL" clId="{267C1047-5AF8-4E8B-A468-989F7546D346}" dt="2022-11-28T10:11:25.807" v="647" actId="20577"/>
          <ac:spMkLst>
            <pc:docMk/>
            <pc:sldMk cId="508889044" sldId="261"/>
            <ac:spMk id="2" creationId="{5B3C44D7-D7C5-4B59-8F3B-A7B2C0FD5BB6}"/>
          </ac:spMkLst>
        </pc:spChg>
      </pc:sldChg>
      <pc:sldChg chg="modSp mod">
        <pc:chgData name="KANE, Julie (BIRMINGHAM WOMEN'S AND CHILDREN'S NHS FOUNDATION TRUST)" userId="94aec9ab-0c84-47fc-8199-1c574159fc06" providerId="ADAL" clId="{267C1047-5AF8-4E8B-A468-989F7546D346}" dt="2022-11-28T10:10:55.517" v="642" actId="33524"/>
        <pc:sldMkLst>
          <pc:docMk/>
          <pc:sldMk cId="384184884" sldId="262"/>
        </pc:sldMkLst>
        <pc:spChg chg="mod">
          <ac:chgData name="KANE, Julie (BIRMINGHAM WOMEN'S AND CHILDREN'S NHS FOUNDATION TRUST)" userId="94aec9ab-0c84-47fc-8199-1c574159fc06" providerId="ADAL" clId="{267C1047-5AF8-4E8B-A468-989F7546D346}" dt="2022-11-28T10:10:55.517" v="642" actId="33524"/>
          <ac:spMkLst>
            <pc:docMk/>
            <pc:sldMk cId="384184884" sldId="262"/>
            <ac:spMk id="3" creationId="{DE010552-BDC5-4EFF-B117-623F46335791}"/>
          </ac:spMkLst>
        </pc:spChg>
      </pc:sldChg>
      <pc:sldChg chg="addSp delSp modSp mod">
        <pc:chgData name="KANE, Julie (BIRMINGHAM WOMEN'S AND CHILDREN'S NHS FOUNDATION TRUST)" userId="94aec9ab-0c84-47fc-8199-1c574159fc06" providerId="ADAL" clId="{267C1047-5AF8-4E8B-A468-989F7546D346}" dt="2022-11-28T10:07:24.463" v="595" actId="1076"/>
        <pc:sldMkLst>
          <pc:docMk/>
          <pc:sldMk cId="163211911" sldId="266"/>
        </pc:sldMkLst>
        <pc:spChg chg="mod">
          <ac:chgData name="KANE, Julie (BIRMINGHAM WOMEN'S AND CHILDREN'S NHS FOUNDATION TRUST)" userId="94aec9ab-0c84-47fc-8199-1c574159fc06" providerId="ADAL" clId="{267C1047-5AF8-4E8B-A468-989F7546D346}" dt="2022-11-28T10:07:18.654" v="594" actId="255"/>
          <ac:spMkLst>
            <pc:docMk/>
            <pc:sldMk cId="163211911" sldId="266"/>
            <ac:spMk id="3" creationId="{B6BFB052-857F-4265-BEBC-550697B18AA4}"/>
          </ac:spMkLst>
        </pc:spChg>
        <pc:spChg chg="add mod">
          <ac:chgData name="KANE, Julie (BIRMINGHAM WOMEN'S AND CHILDREN'S NHS FOUNDATION TRUST)" userId="94aec9ab-0c84-47fc-8199-1c574159fc06" providerId="ADAL" clId="{267C1047-5AF8-4E8B-A468-989F7546D346}" dt="2022-11-28T10:07:06.677" v="593" actId="27636"/>
          <ac:spMkLst>
            <pc:docMk/>
            <pc:sldMk cId="163211911" sldId="266"/>
            <ac:spMk id="6" creationId="{2177DB0A-A77C-4E45-908E-AC7742CBB109}"/>
          </ac:spMkLst>
        </pc:spChg>
        <pc:picChg chg="del">
          <ac:chgData name="KANE, Julie (BIRMINGHAM WOMEN'S AND CHILDREN'S NHS FOUNDATION TRUST)" userId="94aec9ab-0c84-47fc-8199-1c574159fc06" providerId="ADAL" clId="{267C1047-5AF8-4E8B-A468-989F7546D346}" dt="2022-11-28T10:03:44.922" v="420" actId="21"/>
          <ac:picMkLst>
            <pc:docMk/>
            <pc:sldMk cId="163211911" sldId="266"/>
            <ac:picMk id="4" creationId="{B21444C3-70CA-93F3-345F-81B5CA2259C7}"/>
          </ac:picMkLst>
        </pc:picChg>
        <pc:picChg chg="add mod">
          <ac:chgData name="KANE, Julie (BIRMINGHAM WOMEN'S AND CHILDREN'S NHS FOUNDATION TRUST)" userId="94aec9ab-0c84-47fc-8199-1c574159fc06" providerId="ADAL" clId="{267C1047-5AF8-4E8B-A468-989F7546D346}" dt="2022-11-28T10:07:24.463" v="595" actId="1076"/>
          <ac:picMkLst>
            <pc:docMk/>
            <pc:sldMk cId="163211911" sldId="266"/>
            <ac:picMk id="2050" creationId="{44CD71B6-EBC5-455A-A572-25F55F2B5A97}"/>
          </ac:picMkLst>
        </pc:picChg>
      </pc:sldChg>
      <pc:sldChg chg="addSp delSp modSp mod">
        <pc:chgData name="KANE, Julie (BIRMINGHAM WOMEN'S AND CHILDREN'S NHS FOUNDATION TRUST)" userId="94aec9ab-0c84-47fc-8199-1c574159fc06" providerId="ADAL" clId="{267C1047-5AF8-4E8B-A468-989F7546D346}" dt="2022-11-28T10:11:47.120" v="649" actId="1076"/>
        <pc:sldMkLst>
          <pc:docMk/>
          <pc:sldMk cId="2308310307" sldId="267"/>
        </pc:sldMkLst>
        <pc:spChg chg="del mod">
          <ac:chgData name="KANE, Julie (BIRMINGHAM WOMEN'S AND CHILDREN'S NHS FOUNDATION TRUST)" userId="94aec9ab-0c84-47fc-8199-1c574159fc06" providerId="ADAL" clId="{267C1047-5AF8-4E8B-A468-989F7546D346}" dt="2022-11-28T10:00:47.614" v="363" actId="21"/>
          <ac:spMkLst>
            <pc:docMk/>
            <pc:sldMk cId="2308310307" sldId="267"/>
            <ac:spMk id="2" creationId="{223302B7-D271-C42C-AD79-CA5E9E933E51}"/>
          </ac:spMkLst>
        </pc:spChg>
        <pc:spChg chg="del mod">
          <ac:chgData name="KANE, Julie (BIRMINGHAM WOMEN'S AND CHILDREN'S NHS FOUNDATION TRUST)" userId="94aec9ab-0c84-47fc-8199-1c574159fc06" providerId="ADAL" clId="{267C1047-5AF8-4E8B-A468-989F7546D346}" dt="2022-11-28T10:00:47.614" v="363" actId="21"/>
          <ac:spMkLst>
            <pc:docMk/>
            <pc:sldMk cId="2308310307" sldId="267"/>
            <ac:spMk id="3" creationId="{BFAAD414-BE28-64AA-4716-E17D62DCC2D2}"/>
          </ac:spMkLst>
        </pc:spChg>
        <pc:spChg chg="del mod">
          <ac:chgData name="KANE, Julie (BIRMINGHAM WOMEN'S AND CHILDREN'S NHS FOUNDATION TRUST)" userId="94aec9ab-0c84-47fc-8199-1c574159fc06" providerId="ADAL" clId="{267C1047-5AF8-4E8B-A468-989F7546D346}" dt="2022-11-28T10:00:47.614" v="363" actId="21"/>
          <ac:spMkLst>
            <pc:docMk/>
            <pc:sldMk cId="2308310307" sldId="267"/>
            <ac:spMk id="4" creationId="{07BD24A4-0E48-822A-63BC-3A8D6A78CBB2}"/>
          </ac:spMkLst>
        </pc:spChg>
        <pc:spChg chg="del mod">
          <ac:chgData name="KANE, Julie (BIRMINGHAM WOMEN'S AND CHILDREN'S NHS FOUNDATION TRUST)" userId="94aec9ab-0c84-47fc-8199-1c574159fc06" providerId="ADAL" clId="{267C1047-5AF8-4E8B-A468-989F7546D346}" dt="2022-11-28T10:00:47.614" v="363" actId="21"/>
          <ac:spMkLst>
            <pc:docMk/>
            <pc:sldMk cId="2308310307" sldId="267"/>
            <ac:spMk id="5" creationId="{B80CFAD8-C2E6-6860-132D-D817F6DF26D4}"/>
          </ac:spMkLst>
        </pc:spChg>
        <pc:spChg chg="mod">
          <ac:chgData name="KANE, Julie (BIRMINGHAM WOMEN'S AND CHILDREN'S NHS FOUNDATION TRUST)" userId="94aec9ab-0c84-47fc-8199-1c574159fc06" providerId="ADAL" clId="{267C1047-5AF8-4E8B-A468-989F7546D346}" dt="2022-11-28T10:11:43.647" v="648" actId="1076"/>
          <ac:spMkLst>
            <pc:docMk/>
            <pc:sldMk cId="2308310307" sldId="267"/>
            <ac:spMk id="9" creationId="{E9C030DC-EC54-8E7A-A475-3F8F2EBE0D0F}"/>
          </ac:spMkLst>
        </pc:spChg>
        <pc:picChg chg="add mod">
          <ac:chgData name="KANE, Julie (BIRMINGHAM WOMEN'S AND CHILDREN'S NHS FOUNDATION TRUST)" userId="94aec9ab-0c84-47fc-8199-1c574159fc06" providerId="ADAL" clId="{267C1047-5AF8-4E8B-A468-989F7546D346}" dt="2022-11-28T10:11:47.120" v="649" actId="1076"/>
          <ac:picMkLst>
            <pc:docMk/>
            <pc:sldMk cId="2308310307" sldId="267"/>
            <ac:picMk id="8" creationId="{2EBA0948-27F3-439B-A771-920192464E2F}"/>
          </ac:picMkLst>
        </pc:picChg>
      </pc:sldChg>
      <pc:sldChg chg="ord">
        <pc:chgData name="KANE, Julie (BIRMINGHAM WOMEN'S AND CHILDREN'S NHS FOUNDATION TRUST)" userId="94aec9ab-0c84-47fc-8199-1c574159fc06" providerId="ADAL" clId="{267C1047-5AF8-4E8B-A468-989F7546D346}" dt="2022-11-28T10:09:53.013" v="636"/>
        <pc:sldMkLst>
          <pc:docMk/>
          <pc:sldMk cId="1254091993" sldId="268"/>
        </pc:sldMkLst>
      </pc:sldChg>
      <pc:sldChg chg="modSp mod">
        <pc:chgData name="KANE, Julie (BIRMINGHAM WOMEN'S AND CHILDREN'S NHS FOUNDATION TRUST)" userId="94aec9ab-0c84-47fc-8199-1c574159fc06" providerId="ADAL" clId="{267C1047-5AF8-4E8B-A468-989F7546D346}" dt="2022-11-28T10:09:50.015" v="634" actId="1076"/>
        <pc:sldMkLst>
          <pc:docMk/>
          <pc:sldMk cId="3610591124" sldId="269"/>
        </pc:sldMkLst>
        <pc:spChg chg="mod">
          <ac:chgData name="KANE, Julie (BIRMINGHAM WOMEN'S AND CHILDREN'S NHS FOUNDATION TRUST)" userId="94aec9ab-0c84-47fc-8199-1c574159fc06" providerId="ADAL" clId="{267C1047-5AF8-4E8B-A468-989F7546D346}" dt="2022-11-28T10:09:50.015" v="634" actId="1076"/>
          <ac:spMkLst>
            <pc:docMk/>
            <pc:sldMk cId="3610591124" sldId="269"/>
            <ac:spMk id="5" creationId="{01321C34-EC74-075B-9CD8-F03468337E14}"/>
          </ac:spMkLst>
        </pc:spChg>
        <pc:picChg chg="mod">
          <ac:chgData name="KANE, Julie (BIRMINGHAM WOMEN'S AND CHILDREN'S NHS FOUNDATION TRUST)" userId="94aec9ab-0c84-47fc-8199-1c574159fc06" providerId="ADAL" clId="{267C1047-5AF8-4E8B-A468-989F7546D346}" dt="2022-11-28T10:09:46.999" v="633" actId="1076"/>
          <ac:picMkLst>
            <pc:docMk/>
            <pc:sldMk cId="3610591124" sldId="269"/>
            <ac:picMk id="4" creationId="{B0F69529-293F-889D-5C2E-96F182B1DF2B}"/>
          </ac:picMkLst>
        </pc:picChg>
      </pc:sldChg>
      <pc:sldChg chg="addSp delSp modSp new mod">
        <pc:chgData name="KANE, Julie (BIRMINGHAM WOMEN'S AND CHILDREN'S NHS FOUNDATION TRUST)" userId="94aec9ab-0c84-47fc-8199-1c574159fc06" providerId="ADAL" clId="{267C1047-5AF8-4E8B-A468-989F7546D346}" dt="2022-11-28T10:12:03.308" v="701" actId="1037"/>
        <pc:sldMkLst>
          <pc:docMk/>
          <pc:sldMk cId="1155499056" sldId="270"/>
        </pc:sldMkLst>
        <pc:spChg chg="del">
          <ac:chgData name="KANE, Julie (BIRMINGHAM WOMEN'S AND CHILDREN'S NHS FOUNDATION TRUST)" userId="94aec9ab-0c84-47fc-8199-1c574159fc06" providerId="ADAL" clId="{267C1047-5AF8-4E8B-A468-989F7546D346}" dt="2022-11-28T10:00:54.558" v="366" actId="478"/>
          <ac:spMkLst>
            <pc:docMk/>
            <pc:sldMk cId="1155499056" sldId="270"/>
            <ac:spMk id="2" creationId="{32679B7D-DCC5-49C6-A741-21E0889E7AE7}"/>
          </ac:spMkLst>
        </pc:spChg>
        <pc:spChg chg="del">
          <ac:chgData name="KANE, Julie (BIRMINGHAM WOMEN'S AND CHILDREN'S NHS FOUNDATION TRUST)" userId="94aec9ab-0c84-47fc-8199-1c574159fc06" providerId="ADAL" clId="{267C1047-5AF8-4E8B-A468-989F7546D346}" dt="2022-11-28T10:00:53.406" v="365" actId="478"/>
          <ac:spMkLst>
            <pc:docMk/>
            <pc:sldMk cId="1155499056" sldId="270"/>
            <ac:spMk id="3" creationId="{61CA6934-A03C-467F-B0D8-C546F0FF9F26}"/>
          </ac:spMkLst>
        </pc:spChg>
        <pc:spChg chg="add mod">
          <ac:chgData name="KANE, Julie (BIRMINGHAM WOMEN'S AND CHILDREN'S NHS FOUNDATION TRUST)" userId="94aec9ab-0c84-47fc-8199-1c574159fc06" providerId="ADAL" clId="{267C1047-5AF8-4E8B-A468-989F7546D346}" dt="2022-11-28T10:12:03.308" v="701" actId="1037"/>
          <ac:spMkLst>
            <pc:docMk/>
            <pc:sldMk cId="1155499056" sldId="270"/>
            <ac:spMk id="4" creationId="{19C29EED-0542-483A-A9C9-00EB2D9F00A9}"/>
          </ac:spMkLst>
        </pc:spChg>
        <pc:spChg chg="add mod">
          <ac:chgData name="KANE, Julie (BIRMINGHAM WOMEN'S AND CHILDREN'S NHS FOUNDATION TRUST)" userId="94aec9ab-0c84-47fc-8199-1c574159fc06" providerId="ADAL" clId="{267C1047-5AF8-4E8B-A468-989F7546D346}" dt="2022-11-28T10:12:03.308" v="701" actId="1037"/>
          <ac:spMkLst>
            <pc:docMk/>
            <pc:sldMk cId="1155499056" sldId="270"/>
            <ac:spMk id="5" creationId="{95F8D06E-EAC4-4D7E-9157-E98108D82132}"/>
          </ac:spMkLst>
        </pc:spChg>
        <pc:spChg chg="add mod">
          <ac:chgData name="KANE, Julie (BIRMINGHAM WOMEN'S AND CHILDREN'S NHS FOUNDATION TRUST)" userId="94aec9ab-0c84-47fc-8199-1c574159fc06" providerId="ADAL" clId="{267C1047-5AF8-4E8B-A468-989F7546D346}" dt="2022-11-28T10:12:03.308" v="701" actId="1037"/>
          <ac:spMkLst>
            <pc:docMk/>
            <pc:sldMk cId="1155499056" sldId="270"/>
            <ac:spMk id="6" creationId="{2C687471-F711-4AE5-A4F0-48F8BBE42DF6}"/>
          </ac:spMkLst>
        </pc:spChg>
        <pc:spChg chg="add mod">
          <ac:chgData name="KANE, Julie (BIRMINGHAM WOMEN'S AND CHILDREN'S NHS FOUNDATION TRUST)" userId="94aec9ab-0c84-47fc-8199-1c574159fc06" providerId="ADAL" clId="{267C1047-5AF8-4E8B-A468-989F7546D346}" dt="2022-11-28T10:12:03.308" v="701" actId="1037"/>
          <ac:spMkLst>
            <pc:docMk/>
            <pc:sldMk cId="1155499056" sldId="270"/>
            <ac:spMk id="7" creationId="{14DB3254-D7AB-40C3-83C2-631D2D9544FF}"/>
          </ac:spMkLst>
        </pc:spChg>
        <pc:spChg chg="add mod">
          <ac:chgData name="KANE, Julie (BIRMINGHAM WOMEN'S AND CHILDREN'S NHS FOUNDATION TRUST)" userId="94aec9ab-0c84-47fc-8199-1c574159fc06" providerId="ADAL" clId="{267C1047-5AF8-4E8B-A468-989F7546D346}" dt="2022-11-28T10:02:01.454" v="392" actId="1076"/>
          <ac:spMkLst>
            <pc:docMk/>
            <pc:sldMk cId="1155499056" sldId="270"/>
            <ac:spMk id="9" creationId="{5896160D-227D-4099-83AC-D26E813DF544}"/>
          </ac:spMkLst>
        </pc:spChg>
        <pc:spChg chg="add mod">
          <ac:chgData name="KANE, Julie (BIRMINGHAM WOMEN'S AND CHILDREN'S NHS FOUNDATION TRUST)" userId="94aec9ab-0c84-47fc-8199-1c574159fc06" providerId="ADAL" clId="{267C1047-5AF8-4E8B-A468-989F7546D346}" dt="2022-11-28T10:03:31.815" v="419" actId="1076"/>
          <ac:spMkLst>
            <pc:docMk/>
            <pc:sldMk cId="1155499056" sldId="270"/>
            <ac:spMk id="11" creationId="{86FFAAD9-31D7-4E92-AA0A-A3B806F39F72}"/>
          </ac:spMkLst>
        </pc:spChg>
      </pc:sldChg>
    </pc:docChg>
  </pc:docChgLst>
  <pc:docChgLst>
    <pc:chgData name="KANE, Julie (BIRMINGHAM WOMEN'S AND CHILDREN'S NHS FOUNDATION TRUST)" userId="S::julie.kane3@nhs.net::94aec9ab-0c84-47fc-8199-1c574159fc06" providerId="AD" clId="Web-{89E9BC89-FE3F-B000-2A7D-7ED9AB88DAC3}"/>
    <pc:docChg chg="modSld">
      <pc:chgData name="KANE, Julie (BIRMINGHAM WOMEN'S AND CHILDREN'S NHS FOUNDATION TRUST)" userId="S::julie.kane3@nhs.net::94aec9ab-0c84-47fc-8199-1c574159fc06" providerId="AD" clId="Web-{89E9BC89-FE3F-B000-2A7D-7ED9AB88DAC3}" dt="2023-09-11T15:22:59.552" v="10" actId="20577"/>
      <pc:docMkLst>
        <pc:docMk/>
      </pc:docMkLst>
      <pc:sldChg chg="modSp">
        <pc:chgData name="KANE, Julie (BIRMINGHAM WOMEN'S AND CHILDREN'S NHS FOUNDATION TRUST)" userId="S::julie.kane3@nhs.net::94aec9ab-0c84-47fc-8199-1c574159fc06" providerId="AD" clId="Web-{89E9BC89-FE3F-B000-2A7D-7ED9AB88DAC3}" dt="2023-09-11T15:21:32.425" v="5" actId="20577"/>
        <pc:sldMkLst>
          <pc:docMk/>
          <pc:sldMk cId="384184884" sldId="262"/>
        </pc:sldMkLst>
        <pc:spChg chg="mod">
          <ac:chgData name="KANE, Julie (BIRMINGHAM WOMEN'S AND CHILDREN'S NHS FOUNDATION TRUST)" userId="S::julie.kane3@nhs.net::94aec9ab-0c84-47fc-8199-1c574159fc06" providerId="AD" clId="Web-{89E9BC89-FE3F-B000-2A7D-7ED9AB88DAC3}" dt="2023-09-11T15:21:32.425" v="5" actId="20577"/>
          <ac:spMkLst>
            <pc:docMk/>
            <pc:sldMk cId="384184884" sldId="262"/>
            <ac:spMk id="3" creationId="{DE010552-BDC5-4EFF-B117-623F46335791}"/>
          </ac:spMkLst>
        </pc:spChg>
      </pc:sldChg>
      <pc:sldChg chg="modSp">
        <pc:chgData name="KANE, Julie (BIRMINGHAM WOMEN'S AND CHILDREN'S NHS FOUNDATION TRUST)" userId="S::julie.kane3@nhs.net::94aec9ab-0c84-47fc-8199-1c574159fc06" providerId="AD" clId="Web-{89E9BC89-FE3F-B000-2A7D-7ED9AB88DAC3}" dt="2023-09-11T15:22:59.552" v="10" actId="20577"/>
        <pc:sldMkLst>
          <pc:docMk/>
          <pc:sldMk cId="163211911" sldId="266"/>
        </pc:sldMkLst>
        <pc:spChg chg="mod">
          <ac:chgData name="KANE, Julie (BIRMINGHAM WOMEN'S AND CHILDREN'S NHS FOUNDATION TRUST)" userId="S::julie.kane3@nhs.net::94aec9ab-0c84-47fc-8199-1c574159fc06" providerId="AD" clId="Web-{89E9BC89-FE3F-B000-2A7D-7ED9AB88DAC3}" dt="2023-09-11T15:22:59.552" v="10" actId="20577"/>
          <ac:spMkLst>
            <pc:docMk/>
            <pc:sldMk cId="163211911" sldId="266"/>
            <ac:spMk id="3" creationId="{B6BFB052-857F-4265-BEBC-550697B18AA4}"/>
          </ac:spMkLst>
        </pc:spChg>
      </pc:sldChg>
    </pc:docChg>
  </pc:docChgLst>
  <pc:docChgLst>
    <pc:chgData name="KANE, Julie (BIRMINGHAM WOMEN'S AND CHILDREN'S NHS FOUNDATION TRUST)" userId="S::julie.kane3@nhs.net::94aec9ab-0c84-47fc-8199-1c574159fc06" providerId="AD" clId="Web-{E07A981B-FBDA-7BF0-2424-143BDB047DA6}"/>
    <pc:docChg chg="modSld">
      <pc:chgData name="KANE, Julie (BIRMINGHAM WOMEN'S AND CHILDREN'S NHS FOUNDATION TRUST)" userId="S::julie.kane3@nhs.net::94aec9ab-0c84-47fc-8199-1c574159fc06" providerId="AD" clId="Web-{E07A981B-FBDA-7BF0-2424-143BDB047DA6}" dt="2022-11-25T10:57:20.163" v="202" actId="20577"/>
      <pc:docMkLst>
        <pc:docMk/>
      </pc:docMkLst>
      <pc:sldChg chg="addSp modSp">
        <pc:chgData name="KANE, Julie (BIRMINGHAM WOMEN'S AND CHILDREN'S NHS FOUNDATION TRUST)" userId="S::julie.kane3@nhs.net::94aec9ab-0c84-47fc-8199-1c574159fc06" providerId="AD" clId="Web-{E07A981B-FBDA-7BF0-2424-143BDB047DA6}" dt="2022-11-25T10:57:20.163" v="202" actId="20577"/>
        <pc:sldMkLst>
          <pc:docMk/>
          <pc:sldMk cId="2308310307" sldId="267"/>
        </pc:sldMkLst>
        <pc:spChg chg="add mod">
          <ac:chgData name="KANE, Julie (BIRMINGHAM WOMEN'S AND CHILDREN'S NHS FOUNDATION TRUST)" userId="S::julie.kane3@nhs.net::94aec9ab-0c84-47fc-8199-1c574159fc06" providerId="AD" clId="Web-{E07A981B-FBDA-7BF0-2424-143BDB047DA6}" dt="2022-11-25T10:39:19.685" v="82" actId="20577"/>
          <ac:spMkLst>
            <pc:docMk/>
            <pc:sldMk cId="2308310307" sldId="267"/>
            <ac:spMk id="2" creationId="{223302B7-D271-C42C-AD79-CA5E9E933E51}"/>
          </ac:spMkLst>
        </pc:spChg>
        <pc:spChg chg="mod">
          <ac:chgData name="KANE, Julie (BIRMINGHAM WOMEN'S AND CHILDREN'S NHS FOUNDATION TRUST)" userId="S::julie.kane3@nhs.net::94aec9ab-0c84-47fc-8199-1c574159fc06" providerId="AD" clId="Web-{E07A981B-FBDA-7BF0-2424-143BDB047DA6}" dt="2022-11-25T10:41:01.770" v="135" actId="1076"/>
          <ac:spMkLst>
            <pc:docMk/>
            <pc:sldMk cId="2308310307" sldId="267"/>
            <ac:spMk id="3" creationId="{BFAAD414-BE28-64AA-4716-E17D62DCC2D2}"/>
          </ac:spMkLst>
        </pc:spChg>
        <pc:spChg chg="add mod">
          <ac:chgData name="KANE, Julie (BIRMINGHAM WOMEN'S AND CHILDREN'S NHS FOUNDATION TRUST)" userId="S::julie.kane3@nhs.net::94aec9ab-0c84-47fc-8199-1c574159fc06" providerId="AD" clId="Web-{E07A981B-FBDA-7BF0-2424-143BDB047DA6}" dt="2022-11-25T10:40:57.958" v="134" actId="1076"/>
          <ac:spMkLst>
            <pc:docMk/>
            <pc:sldMk cId="2308310307" sldId="267"/>
            <ac:spMk id="4" creationId="{07BD24A4-0E48-822A-63BC-3A8D6A78CBB2}"/>
          </ac:spMkLst>
        </pc:spChg>
        <pc:spChg chg="add mod">
          <ac:chgData name="KANE, Julie (BIRMINGHAM WOMEN'S AND CHILDREN'S NHS FOUNDATION TRUST)" userId="S::julie.kane3@nhs.net::94aec9ab-0c84-47fc-8199-1c574159fc06" providerId="AD" clId="Web-{E07A981B-FBDA-7BF0-2424-143BDB047DA6}" dt="2022-11-25T10:57:20.163" v="202" actId="20577"/>
          <ac:spMkLst>
            <pc:docMk/>
            <pc:sldMk cId="2308310307" sldId="267"/>
            <ac:spMk id="5" creationId="{B80CFAD8-C2E6-6860-132D-D817F6DF26D4}"/>
          </ac:spMkLst>
        </pc:spChg>
        <pc:spChg chg="mod">
          <ac:chgData name="KANE, Julie (BIRMINGHAM WOMEN'S AND CHILDREN'S NHS FOUNDATION TRUST)" userId="S::julie.kane3@nhs.net::94aec9ab-0c84-47fc-8199-1c574159fc06" providerId="AD" clId="Web-{E07A981B-FBDA-7BF0-2424-143BDB047DA6}" dt="2022-11-25T10:34:17.197" v="2" actId="1076"/>
          <ac:spMkLst>
            <pc:docMk/>
            <pc:sldMk cId="2308310307" sldId="267"/>
            <ac:spMk id="7" creationId="{88C04551-6AF2-DC9D-0EBE-12C43D96E309}"/>
          </ac:spMkLst>
        </pc:spChg>
        <pc:spChg chg="mod">
          <ac:chgData name="KANE, Julie (BIRMINGHAM WOMEN'S AND CHILDREN'S NHS FOUNDATION TRUST)" userId="S::julie.kane3@nhs.net::94aec9ab-0c84-47fc-8199-1c574159fc06" providerId="AD" clId="Web-{E07A981B-FBDA-7BF0-2424-143BDB047DA6}" dt="2022-11-25T10:37:32.991" v="37" actId="20577"/>
          <ac:spMkLst>
            <pc:docMk/>
            <pc:sldMk cId="2308310307" sldId="267"/>
            <ac:spMk id="9" creationId="{E9C030DC-EC54-8E7A-A475-3F8F2EBE0D0F}"/>
          </ac:spMkLst>
        </pc:spChg>
      </pc:sldChg>
    </pc:docChg>
  </pc:docChgLst>
  <pc:docChgLst>
    <pc:chgData name="Julie Kane" userId="cb86a263f5dcfdcf" providerId="Windows Live" clId="Web-{BA499A07-9865-443A-AA45-C12BCE7B3701}"/>
    <pc:docChg chg="addSld delSld">
      <pc:chgData name="Julie Kane" userId="cb86a263f5dcfdcf" providerId="Windows Live" clId="Web-{BA499A07-9865-443A-AA45-C12BCE7B3701}" dt="2024-01-29T13:14:34.530" v="3"/>
      <pc:docMkLst>
        <pc:docMk/>
      </pc:docMkLst>
      <pc:sldChg chg="add del replId">
        <pc:chgData name="Julie Kane" userId="cb86a263f5dcfdcf" providerId="Windows Live" clId="Web-{BA499A07-9865-443A-AA45-C12BCE7B3701}" dt="2024-01-29T13:14:34.530" v="3"/>
        <pc:sldMkLst>
          <pc:docMk/>
          <pc:sldMk cId="3625644141" sldId="279"/>
        </pc:sldMkLst>
      </pc:sldChg>
      <pc:sldChg chg="add del replId">
        <pc:chgData name="Julie Kane" userId="cb86a263f5dcfdcf" providerId="Windows Live" clId="Web-{BA499A07-9865-443A-AA45-C12BCE7B3701}" dt="2024-01-29T13:14:34.530" v="2"/>
        <pc:sldMkLst>
          <pc:docMk/>
          <pc:sldMk cId="3590729297" sldId="280"/>
        </pc:sldMkLst>
      </pc:sldChg>
    </pc:docChg>
  </pc:docChgLst>
  <pc:docChgLst>
    <pc:chgData name="KANE, Julie (BIRMINGHAM WOMEN'S AND CHILDREN'S NHS FOUNDATION TRUST)" userId="94aec9ab-0c84-47fc-8199-1c574159fc06" providerId="ADAL" clId="{E0EF97AB-B622-4437-8D28-1A12F52F81B2}"/>
    <pc:docChg chg="undo custSel modSld modMainMaster">
      <pc:chgData name="KANE, Julie (BIRMINGHAM WOMEN'S AND CHILDREN'S NHS FOUNDATION TRUST)" userId="94aec9ab-0c84-47fc-8199-1c574159fc06" providerId="ADAL" clId="{E0EF97AB-B622-4437-8D28-1A12F52F81B2}" dt="2023-01-20T20:14:47.488" v="1090" actId="14100"/>
      <pc:docMkLst>
        <pc:docMk/>
      </pc:docMkLst>
      <pc:sldChg chg="addSp delSp modSp mod">
        <pc:chgData name="KANE, Julie (BIRMINGHAM WOMEN'S AND CHILDREN'S NHS FOUNDATION TRUST)" userId="94aec9ab-0c84-47fc-8199-1c574159fc06" providerId="ADAL" clId="{E0EF97AB-B622-4437-8D28-1A12F52F81B2}" dt="2023-01-20T11:39:30.809" v="573" actId="1076"/>
        <pc:sldMkLst>
          <pc:docMk/>
          <pc:sldMk cId="1210198327" sldId="257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1:19:37.496" v="144" actId="6549"/>
          <ac:spMkLst>
            <pc:docMk/>
            <pc:sldMk cId="1210198327" sldId="257"/>
            <ac:spMk id="5" creationId="{01321C34-EC74-075B-9CD8-F03468337E14}"/>
          </ac:spMkLst>
        </pc:spChg>
        <pc:spChg chg="mod">
          <ac:chgData name="KANE, Julie (BIRMINGHAM WOMEN'S AND CHILDREN'S NHS FOUNDATION TRUST)" userId="94aec9ab-0c84-47fc-8199-1c574159fc06" providerId="ADAL" clId="{E0EF97AB-B622-4437-8D28-1A12F52F81B2}" dt="2023-01-20T11:38:58.386" v="571" actId="1076"/>
          <ac:spMkLst>
            <pc:docMk/>
            <pc:sldMk cId="1210198327" sldId="257"/>
            <ac:spMk id="6" creationId="{98EF8DC6-2EE8-4375-BCF7-22F9C13DAF27}"/>
          </ac:spMkLst>
        </pc:spChg>
        <pc:spChg chg="add mod topLvl">
          <ac:chgData name="KANE, Julie (BIRMINGHAM WOMEN'S AND CHILDREN'S NHS FOUNDATION TRUST)" userId="94aec9ab-0c84-47fc-8199-1c574159fc06" providerId="ADAL" clId="{E0EF97AB-B622-4437-8D28-1A12F52F81B2}" dt="2023-01-20T11:39:30.809" v="573" actId="1076"/>
          <ac:spMkLst>
            <pc:docMk/>
            <pc:sldMk cId="1210198327" sldId="257"/>
            <ac:spMk id="7" creationId="{26EB28D3-04C3-4413-BB90-24D3537F7159}"/>
          </ac:spMkLst>
        </pc:spChg>
        <pc:spChg chg="add mod topLvl">
          <ac:chgData name="KANE, Julie (BIRMINGHAM WOMEN'S AND CHILDREN'S NHS FOUNDATION TRUST)" userId="94aec9ab-0c84-47fc-8199-1c574159fc06" providerId="ADAL" clId="{E0EF97AB-B622-4437-8D28-1A12F52F81B2}" dt="2023-01-20T11:39:30.809" v="573" actId="1076"/>
          <ac:spMkLst>
            <pc:docMk/>
            <pc:sldMk cId="1210198327" sldId="257"/>
            <ac:spMk id="8" creationId="{17E9FA39-D497-4B28-9A99-8257744D2181}"/>
          </ac:spMkLst>
        </pc:spChg>
        <pc:spChg chg="add mod topLvl">
          <ac:chgData name="KANE, Julie (BIRMINGHAM WOMEN'S AND CHILDREN'S NHS FOUNDATION TRUST)" userId="94aec9ab-0c84-47fc-8199-1c574159fc06" providerId="ADAL" clId="{E0EF97AB-B622-4437-8D28-1A12F52F81B2}" dt="2023-01-20T11:39:30.809" v="573" actId="1076"/>
          <ac:spMkLst>
            <pc:docMk/>
            <pc:sldMk cId="1210198327" sldId="257"/>
            <ac:spMk id="9" creationId="{FC7BF96C-EAC8-432F-83D7-6AACEF3437FB}"/>
          </ac:spMkLst>
        </pc:spChg>
        <pc:spChg chg="add mod topLvl">
          <ac:chgData name="KANE, Julie (BIRMINGHAM WOMEN'S AND CHILDREN'S NHS FOUNDATION TRUST)" userId="94aec9ab-0c84-47fc-8199-1c574159fc06" providerId="ADAL" clId="{E0EF97AB-B622-4437-8D28-1A12F52F81B2}" dt="2023-01-20T11:39:30.809" v="573" actId="1076"/>
          <ac:spMkLst>
            <pc:docMk/>
            <pc:sldMk cId="1210198327" sldId="257"/>
            <ac:spMk id="10" creationId="{55039FCE-DE39-4FE1-982F-3E9959A1536C}"/>
          </ac:spMkLst>
        </pc:spChg>
        <pc:spChg chg="add mod">
          <ac:chgData name="KANE, Julie (BIRMINGHAM WOMEN'S AND CHILDREN'S NHS FOUNDATION TRUST)" userId="94aec9ab-0c84-47fc-8199-1c574159fc06" providerId="ADAL" clId="{E0EF97AB-B622-4437-8D28-1A12F52F81B2}" dt="2023-01-20T11:39:30.809" v="573" actId="1076"/>
          <ac:spMkLst>
            <pc:docMk/>
            <pc:sldMk cId="1210198327" sldId="257"/>
            <ac:spMk id="12" creationId="{D770C312-3482-48EA-8C4D-DE1DAB3701E0}"/>
          </ac:spMkLst>
        </pc:spChg>
        <pc:spChg chg="add mod">
          <ac:chgData name="KANE, Julie (BIRMINGHAM WOMEN'S AND CHILDREN'S NHS FOUNDATION TRUST)" userId="94aec9ab-0c84-47fc-8199-1c574159fc06" providerId="ADAL" clId="{E0EF97AB-B622-4437-8D28-1A12F52F81B2}" dt="2023-01-20T11:39:30.809" v="573" actId="1076"/>
          <ac:spMkLst>
            <pc:docMk/>
            <pc:sldMk cId="1210198327" sldId="257"/>
            <ac:spMk id="17" creationId="{137BC1C7-5685-461C-A328-8C2106B127AB}"/>
          </ac:spMkLst>
        </pc:spChg>
        <pc:spChg chg="add mod">
          <ac:chgData name="KANE, Julie (BIRMINGHAM WOMEN'S AND CHILDREN'S NHS FOUNDATION TRUST)" userId="94aec9ab-0c84-47fc-8199-1c574159fc06" providerId="ADAL" clId="{E0EF97AB-B622-4437-8D28-1A12F52F81B2}" dt="2023-01-20T11:39:30.809" v="573" actId="1076"/>
          <ac:spMkLst>
            <pc:docMk/>
            <pc:sldMk cId="1210198327" sldId="257"/>
            <ac:spMk id="18" creationId="{BEFD38EB-747D-49BB-B72A-487B4839C1E5}"/>
          </ac:spMkLst>
        </pc:spChg>
        <pc:spChg chg="add mod">
          <ac:chgData name="KANE, Julie (BIRMINGHAM WOMEN'S AND CHILDREN'S NHS FOUNDATION TRUST)" userId="94aec9ab-0c84-47fc-8199-1c574159fc06" providerId="ADAL" clId="{E0EF97AB-B622-4437-8D28-1A12F52F81B2}" dt="2023-01-20T11:39:30.809" v="573" actId="1076"/>
          <ac:spMkLst>
            <pc:docMk/>
            <pc:sldMk cId="1210198327" sldId="257"/>
            <ac:spMk id="19" creationId="{E7AF2CAA-2581-462A-AD0F-AF638022A01E}"/>
          </ac:spMkLst>
        </pc:spChg>
        <pc:grpChg chg="add del mod">
          <ac:chgData name="KANE, Julie (BIRMINGHAM WOMEN'S AND CHILDREN'S NHS FOUNDATION TRUST)" userId="94aec9ab-0c84-47fc-8199-1c574159fc06" providerId="ADAL" clId="{E0EF97AB-B622-4437-8D28-1A12F52F81B2}" dt="2023-01-20T11:20:20.449" v="150" actId="165"/>
          <ac:grpSpMkLst>
            <pc:docMk/>
            <pc:sldMk cId="1210198327" sldId="257"/>
            <ac:grpSpMk id="11" creationId="{295B13D5-2446-459D-B809-22A376764199}"/>
          </ac:grpSpMkLst>
        </pc:grpChg>
        <pc:grpChg chg="add mod">
          <ac:chgData name="KANE, Julie (BIRMINGHAM WOMEN'S AND CHILDREN'S NHS FOUNDATION TRUST)" userId="94aec9ab-0c84-47fc-8199-1c574159fc06" providerId="ADAL" clId="{E0EF97AB-B622-4437-8D28-1A12F52F81B2}" dt="2023-01-20T11:39:30.809" v="573" actId="1076"/>
          <ac:grpSpMkLst>
            <pc:docMk/>
            <pc:sldMk cId="1210198327" sldId="257"/>
            <ac:grpSpMk id="13" creationId="{CEBE33CF-B1CD-477F-9521-7948CDA61D32}"/>
          </ac:grpSpMkLst>
        </pc:grpChg>
        <pc:picChg chg="add del mod modCrop">
          <ac:chgData name="KANE, Julie (BIRMINGHAM WOMEN'S AND CHILDREN'S NHS FOUNDATION TRUST)" userId="94aec9ab-0c84-47fc-8199-1c574159fc06" providerId="ADAL" clId="{E0EF97AB-B622-4437-8D28-1A12F52F81B2}" dt="2023-01-20T11:11:25.209" v="14" actId="478"/>
          <ac:picMkLst>
            <pc:docMk/>
            <pc:sldMk cId="1210198327" sldId="257"/>
            <ac:picMk id="3" creationId="{12A75B53-C2A5-4423-9358-7CCC23FD91C9}"/>
          </ac:picMkLst>
        </pc:picChg>
        <pc:picChg chg="add mod topLvl">
          <ac:chgData name="KANE, Julie (BIRMINGHAM WOMEN'S AND CHILDREN'S NHS FOUNDATION TRUST)" userId="94aec9ab-0c84-47fc-8199-1c574159fc06" providerId="ADAL" clId="{E0EF97AB-B622-4437-8D28-1A12F52F81B2}" dt="2023-01-20T11:39:30.809" v="573" actId="1076"/>
          <ac:picMkLst>
            <pc:docMk/>
            <pc:sldMk cId="1210198327" sldId="257"/>
            <ac:picMk id="4" creationId="{DA5FC214-C806-496D-B91B-69AB5120B96F}"/>
          </ac:picMkLst>
        </pc:picChg>
        <pc:picChg chg="add mod topLvl">
          <ac:chgData name="KANE, Julie (BIRMINGHAM WOMEN'S AND CHILDREN'S NHS FOUNDATION TRUST)" userId="94aec9ab-0c84-47fc-8199-1c574159fc06" providerId="ADAL" clId="{E0EF97AB-B622-4437-8D28-1A12F52F81B2}" dt="2023-01-20T11:39:30.809" v="573" actId="1076"/>
          <ac:picMkLst>
            <pc:docMk/>
            <pc:sldMk cId="1210198327" sldId="257"/>
            <ac:picMk id="1026" creationId="{395D73E8-6ED9-4B82-B1DB-560F8145309C}"/>
          </ac:picMkLst>
        </pc:picChg>
        <pc:picChg chg="del">
          <ac:chgData name="KANE, Julie (BIRMINGHAM WOMEN'S AND CHILDREN'S NHS FOUNDATION TRUST)" userId="94aec9ab-0c84-47fc-8199-1c574159fc06" providerId="ADAL" clId="{E0EF97AB-B622-4437-8D28-1A12F52F81B2}" dt="2023-01-20T11:07:08.911" v="0" actId="478"/>
          <ac:picMkLst>
            <pc:docMk/>
            <pc:sldMk cId="1210198327" sldId="257"/>
            <ac:picMk id="1028" creationId="{BCED7E35-54A2-4148-AC3C-1E9A0C228324}"/>
          </ac:picMkLst>
        </pc:picChg>
        <pc:picChg chg="add mod topLvl">
          <ac:chgData name="KANE, Julie (BIRMINGHAM WOMEN'S AND CHILDREN'S NHS FOUNDATION TRUST)" userId="94aec9ab-0c84-47fc-8199-1c574159fc06" providerId="ADAL" clId="{E0EF97AB-B622-4437-8D28-1A12F52F81B2}" dt="2023-01-20T11:39:30.809" v="573" actId="1076"/>
          <ac:picMkLst>
            <pc:docMk/>
            <pc:sldMk cId="1210198327" sldId="257"/>
            <ac:picMk id="1030" creationId="{B305429A-D92D-4337-BAA5-E750DEA9ABE7}"/>
          </ac:picMkLst>
        </pc:picChg>
        <pc:picChg chg="add mod topLvl">
          <ac:chgData name="KANE, Julie (BIRMINGHAM WOMEN'S AND CHILDREN'S NHS FOUNDATION TRUST)" userId="94aec9ab-0c84-47fc-8199-1c574159fc06" providerId="ADAL" clId="{E0EF97AB-B622-4437-8D28-1A12F52F81B2}" dt="2023-01-20T11:39:30.809" v="573" actId="1076"/>
          <ac:picMkLst>
            <pc:docMk/>
            <pc:sldMk cId="1210198327" sldId="257"/>
            <ac:picMk id="1032" creationId="{71D178D5-EEFC-4B82-9806-4C801FB51F20}"/>
          </ac:picMkLst>
        </pc:picChg>
      </pc:sldChg>
      <pc:sldChg chg="modSp mod">
        <pc:chgData name="KANE, Julie (BIRMINGHAM WOMEN'S AND CHILDREN'S NHS FOUNDATION TRUST)" userId="94aec9ab-0c84-47fc-8199-1c574159fc06" providerId="ADAL" clId="{E0EF97AB-B622-4437-8D28-1A12F52F81B2}" dt="2023-01-20T19:50:44.677" v="975" actId="255"/>
        <pc:sldMkLst>
          <pc:docMk/>
          <pc:sldMk cId="781303142" sldId="258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50:44.677" v="975" actId="255"/>
          <ac:spMkLst>
            <pc:docMk/>
            <pc:sldMk cId="781303142" sldId="258"/>
            <ac:spMk id="3" creationId="{DE010552-BDC5-4EFF-B117-623F46335791}"/>
          </ac:spMkLst>
        </pc:spChg>
      </pc:sldChg>
      <pc:sldChg chg="addSp modSp mod">
        <pc:chgData name="KANE, Julie (BIRMINGHAM WOMEN'S AND CHILDREN'S NHS FOUNDATION TRUST)" userId="94aec9ab-0c84-47fc-8199-1c574159fc06" providerId="ADAL" clId="{E0EF97AB-B622-4437-8D28-1A12F52F81B2}" dt="2023-01-20T19:53:08.674" v="994" actId="1076"/>
        <pc:sldMkLst>
          <pc:docMk/>
          <pc:sldMk cId="4041234519" sldId="259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51:09.755" v="980" actId="1076"/>
          <ac:spMkLst>
            <pc:docMk/>
            <pc:sldMk cId="4041234519" sldId="259"/>
            <ac:spMk id="2" creationId="{5B3C44D7-D7C5-4B59-8F3B-A7B2C0FD5BB6}"/>
          </ac:spMkLst>
        </pc:spChg>
        <pc:spChg chg="add mod">
          <ac:chgData name="KANE, Julie (BIRMINGHAM WOMEN'S AND CHILDREN'S NHS FOUNDATION TRUST)" userId="94aec9ab-0c84-47fc-8199-1c574159fc06" providerId="ADAL" clId="{E0EF97AB-B622-4437-8D28-1A12F52F81B2}" dt="2023-01-20T19:53:08.674" v="994" actId="1076"/>
          <ac:spMkLst>
            <pc:docMk/>
            <pc:sldMk cId="4041234519" sldId="259"/>
            <ac:spMk id="3" creationId="{EB75DC45-C8F6-40C8-B3CD-F30BCDEAE288}"/>
          </ac:spMkLst>
        </pc:spChg>
      </pc:sldChg>
      <pc:sldChg chg="modSp mod">
        <pc:chgData name="KANE, Julie (BIRMINGHAM WOMEN'S AND CHILDREN'S NHS FOUNDATION TRUST)" userId="94aec9ab-0c84-47fc-8199-1c574159fc06" providerId="ADAL" clId="{E0EF97AB-B622-4437-8D28-1A12F52F81B2}" dt="2023-01-20T19:46:59.671" v="937" actId="255"/>
        <pc:sldMkLst>
          <pc:docMk/>
          <pc:sldMk cId="1736007284" sldId="260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46:59.671" v="937" actId="255"/>
          <ac:spMkLst>
            <pc:docMk/>
            <pc:sldMk cId="1736007284" sldId="260"/>
            <ac:spMk id="3" creationId="{DE010552-BDC5-4EFF-B117-623F46335791}"/>
          </ac:spMkLst>
        </pc:spChg>
      </pc:sldChg>
      <pc:sldChg chg="addSp modSp mod">
        <pc:chgData name="KANE, Julie (BIRMINGHAM WOMEN'S AND CHILDREN'S NHS FOUNDATION TRUST)" userId="94aec9ab-0c84-47fc-8199-1c574159fc06" providerId="ADAL" clId="{E0EF97AB-B622-4437-8D28-1A12F52F81B2}" dt="2023-01-20T19:52:59.125" v="992" actId="1076"/>
        <pc:sldMkLst>
          <pc:docMk/>
          <pc:sldMk cId="508889044" sldId="261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52:03.660" v="988" actId="1076"/>
          <ac:spMkLst>
            <pc:docMk/>
            <pc:sldMk cId="508889044" sldId="261"/>
            <ac:spMk id="2" creationId="{5B3C44D7-D7C5-4B59-8F3B-A7B2C0FD5BB6}"/>
          </ac:spMkLst>
        </pc:spChg>
        <pc:spChg chg="add mod">
          <ac:chgData name="KANE, Julie (BIRMINGHAM WOMEN'S AND CHILDREN'S NHS FOUNDATION TRUST)" userId="94aec9ab-0c84-47fc-8199-1c574159fc06" providerId="ADAL" clId="{E0EF97AB-B622-4437-8D28-1A12F52F81B2}" dt="2023-01-20T19:52:59.125" v="992" actId="1076"/>
          <ac:spMkLst>
            <pc:docMk/>
            <pc:sldMk cId="508889044" sldId="261"/>
            <ac:spMk id="3" creationId="{A999893A-DBEF-4A85-8AAD-4E352F27FB6A}"/>
          </ac:spMkLst>
        </pc:spChg>
      </pc:sldChg>
      <pc:sldChg chg="modSp mod">
        <pc:chgData name="KANE, Julie (BIRMINGHAM WOMEN'S AND CHILDREN'S NHS FOUNDATION TRUST)" userId="94aec9ab-0c84-47fc-8199-1c574159fc06" providerId="ADAL" clId="{E0EF97AB-B622-4437-8D28-1A12F52F81B2}" dt="2023-01-20T11:58:29.933" v="623" actId="255"/>
        <pc:sldMkLst>
          <pc:docMk/>
          <pc:sldMk cId="384184884" sldId="262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1:58:29.933" v="623" actId="255"/>
          <ac:spMkLst>
            <pc:docMk/>
            <pc:sldMk cId="384184884" sldId="262"/>
            <ac:spMk id="3" creationId="{DE010552-BDC5-4EFF-B117-623F46335791}"/>
          </ac:spMkLst>
        </pc:spChg>
      </pc:sldChg>
      <pc:sldChg chg="addSp modSp mod">
        <pc:chgData name="KANE, Julie (BIRMINGHAM WOMEN'S AND CHILDREN'S NHS FOUNDATION TRUST)" userId="94aec9ab-0c84-47fc-8199-1c574159fc06" providerId="ADAL" clId="{E0EF97AB-B622-4437-8D28-1A12F52F81B2}" dt="2023-01-20T19:53:04.306" v="993" actId="1076"/>
        <pc:sldMkLst>
          <pc:docMk/>
          <pc:sldMk cId="1368250907" sldId="263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50:34.081" v="974" actId="1076"/>
          <ac:spMkLst>
            <pc:docMk/>
            <pc:sldMk cId="1368250907" sldId="263"/>
            <ac:spMk id="2" creationId="{5B3C44D7-D7C5-4B59-8F3B-A7B2C0FD5BB6}"/>
          </ac:spMkLst>
        </pc:spChg>
        <pc:spChg chg="add mod">
          <ac:chgData name="KANE, Julie (BIRMINGHAM WOMEN'S AND CHILDREN'S NHS FOUNDATION TRUST)" userId="94aec9ab-0c84-47fc-8199-1c574159fc06" providerId="ADAL" clId="{E0EF97AB-B622-4437-8D28-1A12F52F81B2}" dt="2023-01-20T19:53:04.306" v="993" actId="1076"/>
          <ac:spMkLst>
            <pc:docMk/>
            <pc:sldMk cId="1368250907" sldId="263"/>
            <ac:spMk id="3" creationId="{5760A1E4-9744-443C-A405-5D7F42298C98}"/>
          </ac:spMkLst>
        </pc:spChg>
      </pc:sldChg>
      <pc:sldChg chg="modSp mod">
        <pc:chgData name="KANE, Julie (BIRMINGHAM WOMEN'S AND CHILDREN'S NHS FOUNDATION TRUST)" userId="94aec9ab-0c84-47fc-8199-1c574159fc06" providerId="ADAL" clId="{E0EF97AB-B622-4437-8D28-1A12F52F81B2}" dt="2023-01-20T19:49:53.281" v="963" actId="255"/>
        <pc:sldMkLst>
          <pc:docMk/>
          <pc:sldMk cId="755173485" sldId="264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49:53.281" v="963" actId="255"/>
          <ac:spMkLst>
            <pc:docMk/>
            <pc:sldMk cId="755173485" sldId="264"/>
            <ac:spMk id="3" creationId="{DE010552-BDC5-4EFF-B117-623F46335791}"/>
          </ac:spMkLst>
        </pc:spChg>
      </pc:sldChg>
      <pc:sldChg chg="addSp delSp modSp mod">
        <pc:chgData name="KANE, Julie (BIRMINGHAM WOMEN'S AND CHILDREN'S NHS FOUNDATION TRUST)" userId="94aec9ab-0c84-47fc-8199-1c574159fc06" providerId="ADAL" clId="{E0EF97AB-B622-4437-8D28-1A12F52F81B2}" dt="2023-01-20T19:52:53.949" v="991" actId="1076"/>
        <pc:sldMkLst>
          <pc:docMk/>
          <pc:sldMk cId="3749804075" sldId="265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48:33.815" v="951" actId="1076"/>
          <ac:spMkLst>
            <pc:docMk/>
            <pc:sldMk cId="3749804075" sldId="265"/>
            <ac:spMk id="2" creationId="{5B3C44D7-D7C5-4B59-8F3B-A7B2C0FD5BB6}"/>
          </ac:spMkLst>
        </pc:spChg>
        <pc:spChg chg="add del mod">
          <ac:chgData name="KANE, Julie (BIRMINGHAM WOMEN'S AND CHILDREN'S NHS FOUNDATION TRUST)" userId="94aec9ab-0c84-47fc-8199-1c574159fc06" providerId="ADAL" clId="{E0EF97AB-B622-4437-8D28-1A12F52F81B2}" dt="2023-01-20T11:59:04.852" v="628"/>
          <ac:spMkLst>
            <pc:docMk/>
            <pc:sldMk cId="3749804075" sldId="265"/>
            <ac:spMk id="3" creationId="{A9C24204-C750-4F5E-B838-A0D1DBEA566C}"/>
          </ac:spMkLst>
        </pc:spChg>
        <pc:spChg chg="add mod">
          <ac:chgData name="KANE, Julie (BIRMINGHAM WOMEN'S AND CHILDREN'S NHS FOUNDATION TRUST)" userId="94aec9ab-0c84-47fc-8199-1c574159fc06" providerId="ADAL" clId="{E0EF97AB-B622-4437-8D28-1A12F52F81B2}" dt="2023-01-20T19:52:53.949" v="991" actId="1076"/>
          <ac:spMkLst>
            <pc:docMk/>
            <pc:sldMk cId="3749804075" sldId="265"/>
            <ac:spMk id="4" creationId="{DC6A1261-9966-41F1-AD5C-1BEC3722575B}"/>
          </ac:spMkLst>
        </pc:spChg>
      </pc:sldChg>
      <pc:sldChg chg="delSp modSp mod">
        <pc:chgData name="KANE, Julie (BIRMINGHAM WOMEN'S AND CHILDREN'S NHS FOUNDATION TRUST)" userId="94aec9ab-0c84-47fc-8199-1c574159fc06" providerId="ADAL" clId="{E0EF97AB-B622-4437-8D28-1A12F52F81B2}" dt="2023-01-20T20:00:12.231" v="1077" actId="27636"/>
        <pc:sldMkLst>
          <pc:docMk/>
          <pc:sldMk cId="163211911" sldId="266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58:15.089" v="1044" actId="1076"/>
          <ac:spMkLst>
            <pc:docMk/>
            <pc:sldMk cId="163211911" sldId="266"/>
            <ac:spMk id="2" creationId="{77319802-59C8-4FE8-9603-D3F0E6AFD58A}"/>
          </ac:spMkLst>
        </pc:spChg>
        <pc:spChg chg="mod">
          <ac:chgData name="KANE, Julie (BIRMINGHAM WOMEN'S AND CHILDREN'S NHS FOUNDATION TRUST)" userId="94aec9ab-0c84-47fc-8199-1c574159fc06" providerId="ADAL" clId="{E0EF97AB-B622-4437-8D28-1A12F52F81B2}" dt="2023-01-20T20:00:12.231" v="1077" actId="27636"/>
          <ac:spMkLst>
            <pc:docMk/>
            <pc:sldMk cId="163211911" sldId="266"/>
            <ac:spMk id="3" creationId="{B6BFB052-857F-4265-BEBC-550697B18AA4}"/>
          </ac:spMkLst>
        </pc:spChg>
        <pc:spChg chg="del mod">
          <ac:chgData name="KANE, Julie (BIRMINGHAM WOMEN'S AND CHILDREN'S NHS FOUNDATION TRUST)" userId="94aec9ab-0c84-47fc-8199-1c574159fc06" providerId="ADAL" clId="{E0EF97AB-B622-4437-8D28-1A12F52F81B2}" dt="2023-01-20T19:59:58.095" v="1074" actId="478"/>
          <ac:spMkLst>
            <pc:docMk/>
            <pc:sldMk cId="163211911" sldId="266"/>
            <ac:spMk id="6" creationId="{2177DB0A-A77C-4E45-908E-AC7742CBB109}"/>
          </ac:spMkLst>
        </pc:spChg>
        <pc:picChg chg="mod">
          <ac:chgData name="KANE, Julie (BIRMINGHAM WOMEN'S AND CHILDREN'S NHS FOUNDATION TRUST)" userId="94aec9ab-0c84-47fc-8199-1c574159fc06" providerId="ADAL" clId="{E0EF97AB-B622-4437-8D28-1A12F52F81B2}" dt="2023-01-20T20:00:04.242" v="1075" actId="1076"/>
          <ac:picMkLst>
            <pc:docMk/>
            <pc:sldMk cId="163211911" sldId="266"/>
            <ac:picMk id="2050" creationId="{44CD71B6-EBC5-455A-A572-25F55F2B5A97}"/>
          </ac:picMkLst>
        </pc:picChg>
      </pc:sldChg>
      <pc:sldChg chg="modSp mod">
        <pc:chgData name="KANE, Julie (BIRMINGHAM WOMEN'S AND CHILDREN'S NHS FOUNDATION TRUST)" userId="94aec9ab-0c84-47fc-8199-1c574159fc06" providerId="ADAL" clId="{E0EF97AB-B622-4437-8D28-1A12F52F81B2}" dt="2023-01-20T20:14:47.488" v="1090" actId="14100"/>
        <pc:sldMkLst>
          <pc:docMk/>
          <pc:sldMk cId="2308310307" sldId="267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57:23.221" v="1035" actId="1076"/>
          <ac:spMkLst>
            <pc:docMk/>
            <pc:sldMk cId="2308310307" sldId="267"/>
            <ac:spMk id="7" creationId="{88C04551-6AF2-DC9D-0EBE-12C43D96E309}"/>
          </ac:spMkLst>
        </pc:spChg>
        <pc:spChg chg="mod">
          <ac:chgData name="KANE, Julie (BIRMINGHAM WOMEN'S AND CHILDREN'S NHS FOUNDATION TRUST)" userId="94aec9ab-0c84-47fc-8199-1c574159fc06" providerId="ADAL" clId="{E0EF97AB-B622-4437-8D28-1A12F52F81B2}" dt="2023-01-20T20:14:47.488" v="1090" actId="14100"/>
          <ac:spMkLst>
            <pc:docMk/>
            <pc:sldMk cId="2308310307" sldId="267"/>
            <ac:spMk id="9" creationId="{E9C030DC-EC54-8E7A-A475-3F8F2EBE0D0F}"/>
          </ac:spMkLst>
        </pc:spChg>
        <pc:picChg chg="mod">
          <ac:chgData name="KANE, Julie (BIRMINGHAM WOMEN'S AND CHILDREN'S NHS FOUNDATION TRUST)" userId="94aec9ab-0c84-47fc-8199-1c574159fc06" providerId="ADAL" clId="{E0EF97AB-B622-4437-8D28-1A12F52F81B2}" dt="2023-01-20T19:57:42.827" v="1039" actId="1076"/>
          <ac:picMkLst>
            <pc:docMk/>
            <pc:sldMk cId="2308310307" sldId="267"/>
            <ac:picMk id="8" creationId="{2EBA0948-27F3-439B-A771-920192464E2F}"/>
          </ac:picMkLst>
        </pc:picChg>
      </pc:sldChg>
      <pc:sldChg chg="modSp mod">
        <pc:chgData name="KANE, Julie (BIRMINGHAM WOMEN'S AND CHILDREN'S NHS FOUNDATION TRUST)" userId="94aec9ab-0c84-47fc-8199-1c574159fc06" providerId="ADAL" clId="{E0EF97AB-B622-4437-8D28-1A12F52F81B2}" dt="2023-01-20T19:46:24.099" v="936" actId="14100"/>
        <pc:sldMkLst>
          <pc:docMk/>
          <pc:sldMk cId="1254091993" sldId="268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46:14.232" v="935" actId="16037"/>
          <ac:spMkLst>
            <pc:docMk/>
            <pc:sldMk cId="1254091993" sldId="268"/>
            <ac:spMk id="20" creationId="{0D3F0EBF-A9A0-F68E-7337-76FE4A6F427A}"/>
          </ac:spMkLst>
        </pc:spChg>
        <pc:spChg chg="mod">
          <ac:chgData name="KANE, Julie (BIRMINGHAM WOMEN'S AND CHILDREN'S NHS FOUNDATION TRUST)" userId="94aec9ab-0c84-47fc-8199-1c574159fc06" providerId="ADAL" clId="{E0EF97AB-B622-4437-8D28-1A12F52F81B2}" dt="2023-01-20T19:46:24.099" v="936" actId="14100"/>
          <ac:spMkLst>
            <pc:docMk/>
            <pc:sldMk cId="1254091993" sldId="268"/>
            <ac:spMk id="24" creationId="{54A9C920-10EE-A167-301D-EED52F383662}"/>
          </ac:spMkLst>
        </pc:spChg>
      </pc:sldChg>
      <pc:sldChg chg="modSp mod">
        <pc:chgData name="KANE, Julie (BIRMINGHAM WOMEN'S AND CHILDREN'S NHS FOUNDATION TRUST)" userId="94aec9ab-0c84-47fc-8199-1c574159fc06" providerId="ADAL" clId="{E0EF97AB-B622-4437-8D28-1A12F52F81B2}" dt="2023-01-20T19:56:40.888" v="1032" actId="1076"/>
        <pc:sldMkLst>
          <pc:docMk/>
          <pc:sldMk cId="1155499056" sldId="270"/>
        </pc:sldMkLst>
        <pc:spChg chg="mod">
          <ac:chgData name="KANE, Julie (BIRMINGHAM WOMEN'S AND CHILDREN'S NHS FOUNDATION TRUST)" userId="94aec9ab-0c84-47fc-8199-1c574159fc06" providerId="ADAL" clId="{E0EF97AB-B622-4437-8D28-1A12F52F81B2}" dt="2023-01-20T19:56:23.340" v="1028" actId="1076"/>
          <ac:spMkLst>
            <pc:docMk/>
            <pc:sldMk cId="1155499056" sldId="270"/>
            <ac:spMk id="4" creationId="{19C29EED-0542-483A-A9C9-00EB2D9F00A9}"/>
          </ac:spMkLst>
        </pc:spChg>
        <pc:spChg chg="mod">
          <ac:chgData name="KANE, Julie (BIRMINGHAM WOMEN'S AND CHILDREN'S NHS FOUNDATION TRUST)" userId="94aec9ab-0c84-47fc-8199-1c574159fc06" providerId="ADAL" clId="{E0EF97AB-B622-4437-8D28-1A12F52F81B2}" dt="2023-01-20T19:56:18.420" v="1027" actId="1076"/>
          <ac:spMkLst>
            <pc:docMk/>
            <pc:sldMk cId="1155499056" sldId="270"/>
            <ac:spMk id="5" creationId="{95F8D06E-EAC4-4D7E-9157-E98108D82132}"/>
          </ac:spMkLst>
        </pc:spChg>
        <pc:spChg chg="mod">
          <ac:chgData name="KANE, Julie (BIRMINGHAM WOMEN'S AND CHILDREN'S NHS FOUNDATION TRUST)" userId="94aec9ab-0c84-47fc-8199-1c574159fc06" providerId="ADAL" clId="{E0EF97AB-B622-4437-8D28-1A12F52F81B2}" dt="2023-01-20T19:56:10.848" v="1025" actId="1076"/>
          <ac:spMkLst>
            <pc:docMk/>
            <pc:sldMk cId="1155499056" sldId="270"/>
            <ac:spMk id="6" creationId="{2C687471-F711-4AE5-A4F0-48F8BBE42DF6}"/>
          </ac:spMkLst>
        </pc:spChg>
        <pc:spChg chg="mod">
          <ac:chgData name="KANE, Julie (BIRMINGHAM WOMEN'S AND CHILDREN'S NHS FOUNDATION TRUST)" userId="94aec9ab-0c84-47fc-8199-1c574159fc06" providerId="ADAL" clId="{E0EF97AB-B622-4437-8D28-1A12F52F81B2}" dt="2023-01-20T19:56:14.297" v="1026" actId="1076"/>
          <ac:spMkLst>
            <pc:docMk/>
            <pc:sldMk cId="1155499056" sldId="270"/>
            <ac:spMk id="7" creationId="{14DB3254-D7AB-40C3-83C2-631D2D9544FF}"/>
          </ac:spMkLst>
        </pc:spChg>
        <pc:spChg chg="mod">
          <ac:chgData name="KANE, Julie (BIRMINGHAM WOMEN'S AND CHILDREN'S NHS FOUNDATION TRUST)" userId="94aec9ab-0c84-47fc-8199-1c574159fc06" providerId="ADAL" clId="{E0EF97AB-B622-4437-8D28-1A12F52F81B2}" dt="2023-01-20T19:56:40.888" v="1032" actId="1076"/>
          <ac:spMkLst>
            <pc:docMk/>
            <pc:sldMk cId="1155499056" sldId="270"/>
            <ac:spMk id="9" creationId="{5896160D-227D-4099-83AC-D26E813DF544}"/>
          </ac:spMkLst>
        </pc:spChg>
        <pc:spChg chg="mod">
          <ac:chgData name="KANE, Julie (BIRMINGHAM WOMEN'S AND CHILDREN'S NHS FOUNDATION TRUST)" userId="94aec9ab-0c84-47fc-8199-1c574159fc06" providerId="ADAL" clId="{E0EF97AB-B622-4437-8D28-1A12F52F81B2}" dt="2023-01-20T19:56:27.113" v="1029" actId="1076"/>
          <ac:spMkLst>
            <pc:docMk/>
            <pc:sldMk cId="1155499056" sldId="270"/>
            <ac:spMk id="11" creationId="{86FFAAD9-31D7-4E92-AA0A-A3B806F39F72}"/>
          </ac:spMkLst>
        </pc:spChg>
      </pc:sldChg>
      <pc:sldMasterChg chg="modSldLayout">
        <pc:chgData name="KANE, Julie (BIRMINGHAM WOMEN'S AND CHILDREN'S NHS FOUNDATION TRUST)" userId="94aec9ab-0c84-47fc-8199-1c574159fc06" providerId="ADAL" clId="{E0EF97AB-B622-4437-8D28-1A12F52F81B2}" dt="2023-01-20T19:45:40.947" v="934" actId="2711"/>
        <pc:sldMasterMkLst>
          <pc:docMk/>
          <pc:sldMasterMk cId="753487032" sldId="2147483725"/>
        </pc:sldMasterMkLst>
        <pc:sldLayoutChg chg="modSp">
          <pc:chgData name="KANE, Julie (BIRMINGHAM WOMEN'S AND CHILDREN'S NHS FOUNDATION TRUST)" userId="94aec9ab-0c84-47fc-8199-1c574159fc06" providerId="ADAL" clId="{E0EF97AB-B622-4437-8D28-1A12F52F81B2}" dt="2023-01-20T19:45:40.947" v="934" actId="2711"/>
          <pc:sldLayoutMkLst>
            <pc:docMk/>
            <pc:sldMasterMk cId="753487032" sldId="2147483725"/>
            <pc:sldLayoutMk cId="558791020" sldId="2147483721"/>
          </pc:sldLayoutMkLst>
          <pc:spChg chg="mod">
            <ac:chgData name="KANE, Julie (BIRMINGHAM WOMEN'S AND CHILDREN'S NHS FOUNDATION TRUST)" userId="94aec9ab-0c84-47fc-8199-1c574159fc06" providerId="ADAL" clId="{E0EF97AB-B622-4437-8D28-1A12F52F81B2}" dt="2023-01-20T19:45:40.947" v="934" actId="2711"/>
            <ac:spMkLst>
              <pc:docMk/>
              <pc:sldMasterMk cId="753487032" sldId="2147483725"/>
              <pc:sldLayoutMk cId="558791020" sldId="2147483721"/>
              <ac:spMk id="3" creationId="{7D3C075C-7238-4F43-87E7-63A35BE6900C}"/>
            </ac:spMkLst>
          </pc:spChg>
        </pc:sldLayoutChg>
      </pc:sldMasterChg>
    </pc:docChg>
  </pc:docChgLst>
  <pc:docChgLst>
    <pc:chgData name="KANE, Julie (BIRMINGHAM WOMEN'S AND CHILDREN'S NHS FOUNDATION TRUST)" userId="S::julie.kane3@nhs.net::94aec9ab-0c84-47fc-8199-1c574159fc06" providerId="AD" clId="Web-{8DCC9016-B440-968A-F36B-9C689EAA2E80}"/>
    <pc:docChg chg="addSld modSld">
      <pc:chgData name="KANE, Julie (BIRMINGHAM WOMEN'S AND CHILDREN'S NHS FOUNDATION TRUST)" userId="S::julie.kane3@nhs.net::94aec9ab-0c84-47fc-8199-1c574159fc06" providerId="AD" clId="Web-{8DCC9016-B440-968A-F36B-9C689EAA2E80}" dt="2023-09-11T17:42:48.711" v="98" actId="20577"/>
      <pc:docMkLst>
        <pc:docMk/>
      </pc:docMkLst>
      <pc:sldChg chg="addSp delSp modSp new">
        <pc:chgData name="KANE, Julie (BIRMINGHAM WOMEN'S AND CHILDREN'S NHS FOUNDATION TRUST)" userId="S::julie.kane3@nhs.net::94aec9ab-0c84-47fc-8199-1c574159fc06" providerId="AD" clId="Web-{8DCC9016-B440-968A-F36B-9C689EAA2E80}" dt="2023-09-11T17:42:48.711" v="98" actId="20577"/>
        <pc:sldMkLst>
          <pc:docMk/>
          <pc:sldMk cId="2293147644" sldId="278"/>
        </pc:sldMkLst>
        <pc:spChg chg="del">
          <ac:chgData name="KANE, Julie (BIRMINGHAM WOMEN'S AND CHILDREN'S NHS FOUNDATION TRUST)" userId="S::julie.kane3@nhs.net::94aec9ab-0c84-47fc-8199-1c574159fc06" providerId="AD" clId="Web-{8DCC9016-B440-968A-F36B-9C689EAA2E80}" dt="2023-09-11T17:37:45.489" v="2"/>
          <ac:spMkLst>
            <pc:docMk/>
            <pc:sldMk cId="2293147644" sldId="278"/>
            <ac:spMk id="2" creationId="{2073AF89-1AE6-FAEB-48D2-EBC5E39C4D65}"/>
          </ac:spMkLst>
        </pc:spChg>
        <pc:spChg chg="del">
          <ac:chgData name="KANE, Julie (BIRMINGHAM WOMEN'S AND CHILDREN'S NHS FOUNDATION TRUST)" userId="S::julie.kane3@nhs.net::94aec9ab-0c84-47fc-8199-1c574159fc06" providerId="AD" clId="Web-{8DCC9016-B440-968A-F36B-9C689EAA2E80}" dt="2023-09-11T17:37:44.238" v="1"/>
          <ac:spMkLst>
            <pc:docMk/>
            <pc:sldMk cId="2293147644" sldId="278"/>
            <ac:spMk id="3" creationId="{9FE4F5B6-EA2A-5710-E40A-B0271EDF6033}"/>
          </ac:spMkLst>
        </pc:spChg>
        <pc:spChg chg="add mod">
          <ac:chgData name="KANE, Julie (BIRMINGHAM WOMEN'S AND CHILDREN'S NHS FOUNDATION TRUST)" userId="S::julie.kane3@nhs.net::94aec9ab-0c84-47fc-8199-1c574159fc06" providerId="AD" clId="Web-{8DCC9016-B440-968A-F36B-9C689EAA2E80}" dt="2023-09-11T17:38:32.585" v="23" actId="14100"/>
          <ac:spMkLst>
            <pc:docMk/>
            <pc:sldMk cId="2293147644" sldId="278"/>
            <ac:spMk id="5" creationId="{3C183246-5983-A46C-8D39-624CCCDF706D}"/>
          </ac:spMkLst>
        </pc:spChg>
        <pc:spChg chg="add mod">
          <ac:chgData name="KANE, Julie (BIRMINGHAM WOMEN'S AND CHILDREN'S NHS FOUNDATION TRUST)" userId="S::julie.kane3@nhs.net::94aec9ab-0c84-47fc-8199-1c574159fc06" providerId="AD" clId="Web-{8DCC9016-B440-968A-F36B-9C689EAA2E80}" dt="2023-09-11T17:39:19.979" v="34" actId="20577"/>
          <ac:spMkLst>
            <pc:docMk/>
            <pc:sldMk cId="2293147644" sldId="278"/>
            <ac:spMk id="6" creationId="{6B57EFAF-538A-7B1C-71E4-FF07C5502BF5}"/>
          </ac:spMkLst>
        </pc:spChg>
        <pc:spChg chg="add mod">
          <ac:chgData name="KANE, Julie (BIRMINGHAM WOMEN'S AND CHILDREN'S NHS FOUNDATION TRUST)" userId="S::julie.kane3@nhs.net::94aec9ab-0c84-47fc-8199-1c574159fc06" providerId="AD" clId="Web-{8DCC9016-B440-968A-F36B-9C689EAA2E80}" dt="2023-09-11T17:40:18.279" v="51" actId="1076"/>
          <ac:spMkLst>
            <pc:docMk/>
            <pc:sldMk cId="2293147644" sldId="278"/>
            <ac:spMk id="9" creationId="{D36A48E0-F94E-E2E7-67E5-16BF4EF705F1}"/>
          </ac:spMkLst>
        </pc:spChg>
        <pc:spChg chg="add del mod">
          <ac:chgData name="KANE, Julie (BIRMINGHAM WOMEN'S AND CHILDREN'S NHS FOUNDATION TRUST)" userId="S::julie.kane3@nhs.net::94aec9ab-0c84-47fc-8199-1c574159fc06" providerId="AD" clId="Web-{8DCC9016-B440-968A-F36B-9C689EAA2E80}" dt="2023-09-11T17:41:48.254" v="76"/>
          <ac:spMkLst>
            <pc:docMk/>
            <pc:sldMk cId="2293147644" sldId="278"/>
            <ac:spMk id="11" creationId="{5AD21E60-F92D-38A8-FC7A-947606983F7E}"/>
          </ac:spMkLst>
        </pc:spChg>
        <pc:spChg chg="add mod">
          <ac:chgData name="KANE, Julie (BIRMINGHAM WOMEN'S AND CHILDREN'S NHS FOUNDATION TRUST)" userId="S::julie.kane3@nhs.net::94aec9ab-0c84-47fc-8199-1c574159fc06" providerId="AD" clId="Web-{8DCC9016-B440-968A-F36B-9C689EAA2E80}" dt="2023-09-11T17:41:38.988" v="73" actId="1076"/>
          <ac:spMkLst>
            <pc:docMk/>
            <pc:sldMk cId="2293147644" sldId="278"/>
            <ac:spMk id="12" creationId="{86FA5D58-5575-CC9C-FCB2-DF0DBCB0F402}"/>
          </ac:spMkLst>
        </pc:spChg>
        <pc:spChg chg="add mod">
          <ac:chgData name="KANE, Julie (BIRMINGHAM WOMEN'S AND CHILDREN'S NHS FOUNDATION TRUST)" userId="S::julie.kane3@nhs.net::94aec9ab-0c84-47fc-8199-1c574159fc06" providerId="AD" clId="Web-{8DCC9016-B440-968A-F36B-9C689EAA2E80}" dt="2023-09-11T17:42:48.711" v="98" actId="20577"/>
          <ac:spMkLst>
            <pc:docMk/>
            <pc:sldMk cId="2293147644" sldId="278"/>
            <ac:spMk id="13" creationId="{CCF96610-4321-146F-40D4-8033D2671A44}"/>
          </ac:spMkLst>
        </pc:spChg>
        <pc:spChg chg="add mod">
          <ac:chgData name="KANE, Julie (BIRMINGHAM WOMEN'S AND CHILDREN'S NHS FOUNDATION TRUST)" userId="S::julie.kane3@nhs.net::94aec9ab-0c84-47fc-8199-1c574159fc06" providerId="AD" clId="Web-{8DCC9016-B440-968A-F36B-9C689EAA2E80}" dt="2023-09-11T17:42:27.834" v="80" actId="1076"/>
          <ac:spMkLst>
            <pc:docMk/>
            <pc:sldMk cId="2293147644" sldId="278"/>
            <ac:spMk id="14" creationId="{7D6CF576-28C5-2FE1-66A1-E469C16ABA33}"/>
          </ac:spMkLst>
        </pc:spChg>
        <pc:picChg chg="add mod">
          <ac:chgData name="KANE, Julie (BIRMINGHAM WOMEN'S AND CHILDREN'S NHS FOUNDATION TRUST)" userId="S::julie.kane3@nhs.net::94aec9ab-0c84-47fc-8199-1c574159fc06" providerId="AD" clId="Web-{8DCC9016-B440-968A-F36B-9C689EAA2E80}" dt="2023-09-11T17:39:33.777" v="38" actId="1076"/>
          <ac:picMkLst>
            <pc:docMk/>
            <pc:sldMk cId="2293147644" sldId="278"/>
            <ac:picMk id="7" creationId="{C85A0E2F-E510-261F-A77C-D29EC75E6FAD}"/>
          </ac:picMkLst>
        </pc:picChg>
        <pc:picChg chg="add mod">
          <ac:chgData name="KANE, Julie (BIRMINGHAM WOMEN'S AND CHILDREN'S NHS FOUNDATION TRUST)" userId="S::julie.kane3@nhs.net::94aec9ab-0c84-47fc-8199-1c574159fc06" providerId="AD" clId="Web-{8DCC9016-B440-968A-F36B-9C689EAA2E80}" dt="2023-09-11T17:39:45.730" v="40" actId="1076"/>
          <ac:picMkLst>
            <pc:docMk/>
            <pc:sldMk cId="2293147644" sldId="278"/>
            <ac:picMk id="8" creationId="{9D9C9E28-370F-D991-4B03-B779CABD667F}"/>
          </ac:picMkLst>
        </pc:picChg>
      </pc:sldChg>
    </pc:docChg>
  </pc:docChgLst>
  <pc:docChgLst>
    <pc:chgData name="KANE, Julie (BIRMINGHAM WOMEN'S AND CHILDREN'S NHS FOUNDATION TRUST)" userId="S::julie.kane3@nhs.net::94aec9ab-0c84-47fc-8199-1c574159fc06" providerId="AD" clId="Web-{CBFF7A01-2794-35C8-68C7-F7B755452284}"/>
    <pc:docChg chg="sldOrd">
      <pc:chgData name="KANE, Julie (BIRMINGHAM WOMEN'S AND CHILDREN'S NHS FOUNDATION TRUST)" userId="S::julie.kane3@nhs.net::94aec9ab-0c84-47fc-8199-1c574159fc06" providerId="AD" clId="Web-{CBFF7A01-2794-35C8-68C7-F7B755452284}" dt="2023-01-19T18:16:46.688" v="0"/>
      <pc:docMkLst>
        <pc:docMk/>
      </pc:docMkLst>
      <pc:sldChg chg="ord">
        <pc:chgData name="KANE, Julie (BIRMINGHAM WOMEN'S AND CHILDREN'S NHS FOUNDATION TRUST)" userId="S::julie.kane3@nhs.net::94aec9ab-0c84-47fc-8199-1c574159fc06" providerId="AD" clId="Web-{CBFF7A01-2794-35C8-68C7-F7B755452284}" dt="2023-01-19T18:16:46.688" v="0"/>
        <pc:sldMkLst>
          <pc:docMk/>
          <pc:sldMk cId="163211911" sldId="266"/>
        </pc:sldMkLst>
      </pc:sldChg>
    </pc:docChg>
  </pc:docChgLst>
  <pc:docChgLst>
    <pc:chgData name="KANE, Julie (BIRMINGHAM WOMEN'S AND CHILDREN'S NHS FOUNDATION TRUST)" userId="S::julie.kane3@nhs.net::94aec9ab-0c84-47fc-8199-1c574159fc06" providerId="AD" clId="Web-{2929C83D-AA05-F5F5-CF80-40741BDF082B}"/>
    <pc:docChg chg="modSld sldOrd">
      <pc:chgData name="KANE, Julie (BIRMINGHAM WOMEN'S AND CHILDREN'S NHS FOUNDATION TRUST)" userId="S::julie.kane3@nhs.net::94aec9ab-0c84-47fc-8199-1c574159fc06" providerId="AD" clId="Web-{2929C83D-AA05-F5F5-CF80-40741BDF082B}" dt="2022-11-24T14:57:29.716" v="13" actId="20577"/>
      <pc:docMkLst>
        <pc:docMk/>
      </pc:docMkLst>
      <pc:sldChg chg="modSp">
        <pc:chgData name="KANE, Julie (BIRMINGHAM WOMEN'S AND CHILDREN'S NHS FOUNDATION TRUST)" userId="S::julie.kane3@nhs.net::94aec9ab-0c84-47fc-8199-1c574159fc06" providerId="AD" clId="Web-{2929C83D-AA05-F5F5-CF80-40741BDF082B}" dt="2022-11-24T14:57:29.716" v="13" actId="20577"/>
        <pc:sldMkLst>
          <pc:docMk/>
          <pc:sldMk cId="1736007284" sldId="260"/>
        </pc:sldMkLst>
        <pc:spChg chg="mod">
          <ac:chgData name="KANE, Julie (BIRMINGHAM WOMEN'S AND CHILDREN'S NHS FOUNDATION TRUST)" userId="S::julie.kane3@nhs.net::94aec9ab-0c84-47fc-8199-1c574159fc06" providerId="AD" clId="Web-{2929C83D-AA05-F5F5-CF80-40741BDF082B}" dt="2022-11-24T14:57:29.716" v="13" actId="20577"/>
          <ac:spMkLst>
            <pc:docMk/>
            <pc:sldMk cId="1736007284" sldId="260"/>
            <ac:spMk id="3" creationId="{DE010552-BDC5-4EFF-B117-623F46335791}"/>
          </ac:spMkLst>
        </pc:spChg>
      </pc:sldChg>
      <pc:sldChg chg="modSp ord">
        <pc:chgData name="KANE, Julie (BIRMINGHAM WOMEN'S AND CHILDREN'S NHS FOUNDATION TRUST)" userId="S::julie.kane3@nhs.net::94aec9ab-0c84-47fc-8199-1c574159fc06" providerId="AD" clId="Web-{2929C83D-AA05-F5F5-CF80-40741BDF082B}" dt="2022-11-24T14:56:56.996" v="10" actId="20577"/>
        <pc:sldMkLst>
          <pc:docMk/>
          <pc:sldMk cId="384184884" sldId="262"/>
        </pc:sldMkLst>
        <pc:spChg chg="mod">
          <ac:chgData name="KANE, Julie (BIRMINGHAM WOMEN'S AND CHILDREN'S NHS FOUNDATION TRUST)" userId="S::julie.kane3@nhs.net::94aec9ab-0c84-47fc-8199-1c574159fc06" providerId="AD" clId="Web-{2929C83D-AA05-F5F5-CF80-40741BDF082B}" dt="2022-11-24T14:56:56.996" v="10" actId="20577"/>
          <ac:spMkLst>
            <pc:docMk/>
            <pc:sldMk cId="384184884" sldId="262"/>
            <ac:spMk id="3" creationId="{DE010552-BDC5-4EFF-B117-623F46335791}"/>
          </ac:spMkLst>
        </pc:spChg>
      </pc:sldChg>
      <pc:sldChg chg="ord">
        <pc:chgData name="KANE, Julie (BIRMINGHAM WOMEN'S AND CHILDREN'S NHS FOUNDATION TRUST)" userId="S::julie.kane3@nhs.net::94aec9ab-0c84-47fc-8199-1c574159fc06" providerId="AD" clId="Web-{2929C83D-AA05-F5F5-CF80-40741BDF082B}" dt="2022-11-24T14:56:08.166" v="0"/>
        <pc:sldMkLst>
          <pc:docMk/>
          <pc:sldMk cId="3749804075" sldId="265"/>
        </pc:sldMkLst>
      </pc:sldChg>
    </pc:docChg>
  </pc:docChgLst>
  <pc:docChgLst>
    <pc:chgData name="KANE, Julie (BIRMINGHAM WOMEN'S AND CHILDREN'S NHS FOUNDATION TRUST)" userId="S::julie.kane3@nhs.net::94aec9ab-0c84-47fc-8199-1c574159fc06" providerId="AD" clId="Web-{506F5694-FFBE-05C6-3C97-219EB0C83C8B}"/>
    <pc:docChg chg="addSld delSld modSld">
      <pc:chgData name="KANE, Julie (BIRMINGHAM WOMEN'S AND CHILDREN'S NHS FOUNDATION TRUST)" userId="S::julie.kane3@nhs.net::94aec9ab-0c84-47fc-8199-1c574159fc06" providerId="AD" clId="Web-{506F5694-FFBE-05C6-3C97-219EB0C83C8B}" dt="2023-09-11T16:05:22.069" v="226" actId="20577"/>
      <pc:docMkLst>
        <pc:docMk/>
      </pc:docMkLst>
      <pc:sldChg chg="addSp delSp modSp">
        <pc:chgData name="KANE, Julie (BIRMINGHAM WOMEN'S AND CHILDREN'S NHS FOUNDATION TRUST)" userId="S::julie.kane3@nhs.net::94aec9ab-0c84-47fc-8199-1c574159fc06" providerId="AD" clId="Web-{506F5694-FFBE-05C6-3C97-219EB0C83C8B}" dt="2023-09-11T15:54:45.195" v="141" actId="14100"/>
        <pc:sldMkLst>
          <pc:docMk/>
          <pc:sldMk cId="163211911" sldId="266"/>
        </pc:sldMkLst>
        <pc:spChg chg="mod">
          <ac:chgData name="KANE, Julie (BIRMINGHAM WOMEN'S AND CHILDREN'S NHS FOUNDATION TRUST)" userId="S::julie.kane3@nhs.net::94aec9ab-0c84-47fc-8199-1c574159fc06" providerId="AD" clId="Web-{506F5694-FFBE-05C6-3C97-219EB0C83C8B}" dt="2023-09-11T15:54:45.195" v="141" actId="14100"/>
          <ac:spMkLst>
            <pc:docMk/>
            <pc:sldMk cId="163211911" sldId="266"/>
            <ac:spMk id="2" creationId="{77319802-59C8-4FE8-9603-D3F0E6AFD58A}"/>
          </ac:spMkLst>
        </pc:spChg>
        <pc:picChg chg="add del mod">
          <ac:chgData name="KANE, Julie (BIRMINGHAM WOMEN'S AND CHILDREN'S NHS FOUNDATION TRUST)" userId="S::julie.kane3@nhs.net::94aec9ab-0c84-47fc-8199-1c574159fc06" providerId="AD" clId="Web-{506F5694-FFBE-05C6-3C97-219EB0C83C8B}" dt="2023-09-11T15:52:06.379" v="133"/>
          <ac:picMkLst>
            <pc:docMk/>
            <pc:sldMk cId="163211911" sldId="266"/>
            <ac:picMk id="4" creationId="{7C7DFAEC-7951-3563-89D8-6B38FC83D4D2}"/>
          </ac:picMkLst>
        </pc:picChg>
        <pc:picChg chg="add mod">
          <ac:chgData name="KANE, Julie (BIRMINGHAM WOMEN'S AND CHILDREN'S NHS FOUNDATION TRUST)" userId="S::julie.kane3@nhs.net::94aec9ab-0c84-47fc-8199-1c574159fc06" providerId="AD" clId="Web-{506F5694-FFBE-05C6-3C97-219EB0C83C8B}" dt="2023-09-11T15:53:51.413" v="138" actId="1076"/>
          <ac:picMkLst>
            <pc:docMk/>
            <pc:sldMk cId="163211911" sldId="266"/>
            <ac:picMk id="5" creationId="{11A07ABB-BF91-5A77-2182-816FFFB69218}"/>
          </ac:picMkLst>
        </pc:picChg>
        <pc:picChg chg="add del mod">
          <ac:chgData name="KANE, Julie (BIRMINGHAM WOMEN'S AND CHILDREN'S NHS FOUNDATION TRUST)" userId="S::julie.kane3@nhs.net::94aec9ab-0c84-47fc-8199-1c574159fc06" providerId="AD" clId="Web-{506F5694-FFBE-05C6-3C97-219EB0C83C8B}" dt="2023-09-11T15:54:06.413" v="140"/>
          <ac:picMkLst>
            <pc:docMk/>
            <pc:sldMk cId="163211911" sldId="266"/>
            <ac:picMk id="6" creationId="{A7AF9F22-D6C4-D6F4-9B25-0826A9844777}"/>
          </ac:picMkLst>
        </pc:picChg>
      </pc:sldChg>
      <pc:sldChg chg="addSp delSp modSp del">
        <pc:chgData name="KANE, Julie (BIRMINGHAM WOMEN'S AND CHILDREN'S NHS FOUNDATION TRUST)" userId="S::julie.kane3@nhs.net::94aec9ab-0c84-47fc-8199-1c574159fc06" providerId="AD" clId="Web-{506F5694-FFBE-05C6-3C97-219EB0C83C8B}" dt="2023-09-11T15:33:14.275" v="55"/>
        <pc:sldMkLst>
          <pc:docMk/>
          <pc:sldMk cId="1254091993" sldId="268"/>
        </pc:sldMkLst>
        <pc:spChg chg="mod">
          <ac:chgData name="KANE, Julie (BIRMINGHAM WOMEN'S AND CHILDREN'S NHS FOUNDATION TRUST)" userId="S::julie.kane3@nhs.net::94aec9ab-0c84-47fc-8199-1c574159fc06" providerId="AD" clId="Web-{506F5694-FFBE-05C6-3C97-219EB0C83C8B}" dt="2023-09-11T15:31:36.413" v="2" actId="20577"/>
          <ac:spMkLst>
            <pc:docMk/>
            <pc:sldMk cId="1254091993" sldId="268"/>
            <ac:spMk id="28" creationId="{B437489A-A972-FE98-F2F4-DDFABEFBF88A}"/>
          </ac:spMkLst>
        </pc:spChg>
        <pc:spChg chg="mod">
          <ac:chgData name="KANE, Julie (BIRMINGHAM WOMEN'S AND CHILDREN'S NHS FOUNDATION TRUST)" userId="S::julie.kane3@nhs.net::94aec9ab-0c84-47fc-8199-1c574159fc06" providerId="AD" clId="Web-{506F5694-FFBE-05C6-3C97-219EB0C83C8B}" dt="2023-09-11T15:31:41.226" v="4" actId="20577"/>
          <ac:spMkLst>
            <pc:docMk/>
            <pc:sldMk cId="1254091993" sldId="268"/>
            <ac:spMk id="29" creationId="{5E712463-48EB-26E8-BCE7-515A03A405C9}"/>
          </ac:spMkLst>
        </pc:spChg>
        <pc:graphicFrameChg chg="add del modGraphic">
          <ac:chgData name="KANE, Julie (BIRMINGHAM WOMEN'S AND CHILDREN'S NHS FOUNDATION TRUST)" userId="S::julie.kane3@nhs.net::94aec9ab-0c84-47fc-8199-1c574159fc06" providerId="AD" clId="Web-{506F5694-FFBE-05C6-3C97-219EB0C83C8B}" dt="2023-09-11T15:32:00.695" v="9" actId="20577"/>
          <ac:graphicFrameMkLst>
            <pc:docMk/>
            <pc:sldMk cId="1254091993" sldId="268"/>
            <ac:graphicFrameMk id="30" creationId="{45ECBE7A-73DC-B37E-CAC8-CC38A1041D00}"/>
          </ac:graphicFrameMkLst>
        </pc:graphicFrameChg>
      </pc:sldChg>
      <pc:sldChg chg="addSp delSp modSp add del replId">
        <pc:chgData name="KANE, Julie (BIRMINGHAM WOMEN'S AND CHILDREN'S NHS FOUNDATION TRUST)" userId="S::julie.kane3@nhs.net::94aec9ab-0c84-47fc-8199-1c574159fc06" providerId="AD" clId="Web-{506F5694-FFBE-05C6-3C97-219EB0C83C8B}" dt="2023-09-11T15:37:13.327" v="111"/>
        <pc:sldMkLst>
          <pc:docMk/>
          <pc:sldMk cId="979346311" sldId="273"/>
        </pc:sldMkLst>
        <pc:spChg chg="mod">
          <ac:chgData name="KANE, Julie (BIRMINGHAM WOMEN'S AND CHILDREN'S NHS FOUNDATION TRUST)" userId="S::julie.kane3@nhs.net::94aec9ab-0c84-47fc-8199-1c574159fc06" providerId="AD" clId="Web-{506F5694-FFBE-05C6-3C97-219EB0C83C8B}" dt="2023-09-11T15:33:03.650" v="48" actId="20577"/>
          <ac:spMkLst>
            <pc:docMk/>
            <pc:sldMk cId="979346311" sldId="273"/>
            <ac:spMk id="21" creationId="{AB88A197-4195-CADD-F59B-E315B6F67C06}"/>
          </ac:spMkLst>
        </pc:spChg>
        <pc:spChg chg="mod">
          <ac:chgData name="KANE, Julie (BIRMINGHAM WOMEN'S AND CHILDREN'S NHS FOUNDATION TRUST)" userId="S::julie.kane3@nhs.net::94aec9ab-0c84-47fc-8199-1c574159fc06" providerId="AD" clId="Web-{506F5694-FFBE-05C6-3C97-219EB0C83C8B}" dt="2023-09-11T15:33:40.666" v="59" actId="20577"/>
          <ac:spMkLst>
            <pc:docMk/>
            <pc:sldMk cId="979346311" sldId="273"/>
            <ac:spMk id="28" creationId="{B437489A-A972-FE98-F2F4-DDFABEFBF88A}"/>
          </ac:spMkLst>
        </pc:spChg>
        <pc:spChg chg="del">
          <ac:chgData name="KANE, Julie (BIRMINGHAM WOMEN'S AND CHILDREN'S NHS FOUNDATION TRUST)" userId="S::julie.kane3@nhs.net::94aec9ab-0c84-47fc-8199-1c574159fc06" providerId="AD" clId="Web-{506F5694-FFBE-05C6-3C97-219EB0C83C8B}" dt="2023-09-11T15:33:44.885" v="60"/>
          <ac:spMkLst>
            <pc:docMk/>
            <pc:sldMk cId="979346311" sldId="273"/>
            <ac:spMk id="29" creationId="{5E712463-48EB-26E8-BCE7-515A03A405C9}"/>
          </ac:spMkLst>
        </pc:spChg>
        <pc:graphicFrameChg chg="add del mod modGraphic">
          <ac:chgData name="KANE, Julie (BIRMINGHAM WOMEN'S AND CHILDREN'S NHS FOUNDATION TRUST)" userId="S::julie.kane3@nhs.net::94aec9ab-0c84-47fc-8199-1c574159fc06" providerId="AD" clId="Web-{506F5694-FFBE-05C6-3C97-219EB0C83C8B}" dt="2023-09-11T15:35:42.388" v="91"/>
          <ac:graphicFrameMkLst>
            <pc:docMk/>
            <pc:sldMk cId="979346311" sldId="273"/>
            <ac:graphicFrameMk id="30" creationId="{45ECBE7A-73DC-B37E-CAC8-CC38A1041D00}"/>
          </ac:graphicFrameMkLst>
        </pc:graphicFrameChg>
        <pc:picChg chg="add mod">
          <ac:chgData name="KANE, Julie (BIRMINGHAM WOMEN'S AND CHILDREN'S NHS FOUNDATION TRUST)" userId="S::julie.kane3@nhs.net::94aec9ab-0c84-47fc-8199-1c574159fc06" providerId="AD" clId="Web-{506F5694-FFBE-05C6-3C97-219EB0C83C8B}" dt="2023-09-11T15:37:01.436" v="107" actId="14100"/>
          <ac:picMkLst>
            <pc:docMk/>
            <pc:sldMk cId="979346311" sldId="273"/>
            <ac:picMk id="62" creationId="{57AD3A42-08F2-C3B5-2DD3-14B56FD20C6B}"/>
          </ac:picMkLst>
        </pc:picChg>
      </pc:sldChg>
      <pc:sldChg chg="addSp delSp modSp add del replId">
        <pc:chgData name="KANE, Julie (BIRMINGHAM WOMEN'S AND CHILDREN'S NHS FOUNDATION TRUST)" userId="S::julie.kane3@nhs.net::94aec9ab-0c84-47fc-8199-1c574159fc06" providerId="AD" clId="Web-{506F5694-FFBE-05C6-3C97-219EB0C83C8B}" dt="2023-09-11T15:37:13.327" v="110"/>
        <pc:sldMkLst>
          <pc:docMk/>
          <pc:sldMk cId="2430922053" sldId="274"/>
        </pc:sldMkLst>
        <pc:spChg chg="mod">
          <ac:chgData name="KANE, Julie (BIRMINGHAM WOMEN'S AND CHILDREN'S NHS FOUNDATION TRUST)" userId="S::julie.kane3@nhs.net::94aec9ab-0c84-47fc-8199-1c574159fc06" providerId="AD" clId="Web-{506F5694-FFBE-05C6-3C97-219EB0C83C8B}" dt="2023-09-11T15:36:06.732" v="101" actId="20577"/>
          <ac:spMkLst>
            <pc:docMk/>
            <pc:sldMk cId="2430922053" sldId="274"/>
            <ac:spMk id="21" creationId="{AB88A197-4195-CADD-F59B-E315B6F67C06}"/>
          </ac:spMkLst>
        </pc:spChg>
        <pc:spChg chg="mod">
          <ac:chgData name="KANE, Julie (BIRMINGHAM WOMEN'S AND CHILDREN'S NHS FOUNDATION TRUST)" userId="S::julie.kane3@nhs.net::94aec9ab-0c84-47fc-8199-1c574159fc06" providerId="AD" clId="Web-{506F5694-FFBE-05C6-3C97-219EB0C83C8B}" dt="2023-09-11T15:35:58.122" v="97" actId="20577"/>
          <ac:spMkLst>
            <pc:docMk/>
            <pc:sldMk cId="2430922053" sldId="274"/>
            <ac:spMk id="28" creationId="{B437489A-A972-FE98-F2F4-DDFABEFBF88A}"/>
          </ac:spMkLst>
        </pc:spChg>
        <pc:spChg chg="add del">
          <ac:chgData name="KANE, Julie (BIRMINGHAM WOMEN'S AND CHILDREN'S NHS FOUNDATION TRUST)" userId="S::julie.kane3@nhs.net::94aec9ab-0c84-47fc-8199-1c574159fc06" providerId="AD" clId="Web-{506F5694-FFBE-05C6-3C97-219EB0C83C8B}" dt="2023-09-11T15:37:05.890" v="108"/>
          <ac:spMkLst>
            <pc:docMk/>
            <pc:sldMk cId="2430922053" sldId="274"/>
            <ac:spMk id="29" creationId="{5E712463-48EB-26E8-BCE7-515A03A405C9}"/>
          </ac:spMkLst>
        </pc:spChg>
        <pc:graphicFrameChg chg="add del">
          <ac:chgData name="KANE, Julie (BIRMINGHAM WOMEN'S AND CHILDREN'S NHS FOUNDATION TRUST)" userId="S::julie.kane3@nhs.net::94aec9ab-0c84-47fc-8199-1c574159fc06" providerId="AD" clId="Web-{506F5694-FFBE-05C6-3C97-219EB0C83C8B}" dt="2023-09-11T15:37:09.062" v="109"/>
          <ac:graphicFrameMkLst>
            <pc:docMk/>
            <pc:sldMk cId="2430922053" sldId="274"/>
            <ac:graphicFrameMk id="30" creationId="{45ECBE7A-73DC-B37E-CAC8-CC38A1041D00}"/>
          </ac:graphicFrameMkLst>
        </pc:graphicFrameChg>
        <pc:picChg chg="add mod">
          <ac:chgData name="KANE, Julie (BIRMINGHAM WOMEN'S AND CHILDREN'S NHS FOUNDATION TRUST)" userId="S::julie.kane3@nhs.net::94aec9ab-0c84-47fc-8199-1c574159fc06" providerId="AD" clId="Web-{506F5694-FFBE-05C6-3C97-219EB0C83C8B}" dt="2023-09-11T15:36:20.545" v="103" actId="1076"/>
          <ac:picMkLst>
            <pc:docMk/>
            <pc:sldMk cId="2430922053" sldId="274"/>
            <ac:picMk id="36" creationId="{114B7A26-A2FA-9A6B-F7DD-EFF7DB8607C6}"/>
          </ac:picMkLst>
        </pc:picChg>
      </pc:sldChg>
      <pc:sldChg chg="addSp delSp modSp add del replId">
        <pc:chgData name="KANE, Julie (BIRMINGHAM WOMEN'S AND CHILDREN'S NHS FOUNDATION TRUST)" userId="S::julie.kane3@nhs.net::94aec9ab-0c84-47fc-8199-1c574159fc06" providerId="AD" clId="Web-{506F5694-FFBE-05C6-3C97-219EB0C83C8B}" dt="2023-09-11T15:38:36.517" v="128"/>
        <pc:sldMkLst>
          <pc:docMk/>
          <pc:sldMk cId="153398759" sldId="275"/>
        </pc:sldMkLst>
        <pc:spChg chg="mod">
          <ac:chgData name="KANE, Julie (BIRMINGHAM WOMEN'S AND CHILDREN'S NHS FOUNDATION TRUST)" userId="S::julie.kane3@nhs.net::94aec9ab-0c84-47fc-8199-1c574159fc06" providerId="AD" clId="Web-{506F5694-FFBE-05C6-3C97-219EB0C83C8B}" dt="2023-09-11T15:37:27.781" v="112"/>
          <ac:spMkLst>
            <pc:docMk/>
            <pc:sldMk cId="153398759" sldId="275"/>
            <ac:spMk id="28" creationId="{B437489A-A972-FE98-F2F4-DDFABEFBF88A}"/>
          </ac:spMkLst>
        </pc:spChg>
        <pc:spChg chg="add del">
          <ac:chgData name="KANE, Julie (BIRMINGHAM WOMEN'S AND CHILDREN'S NHS FOUNDATION TRUST)" userId="S::julie.kane3@nhs.net::94aec9ab-0c84-47fc-8199-1c574159fc06" providerId="AD" clId="Web-{506F5694-FFBE-05C6-3C97-219EB0C83C8B}" dt="2023-09-11T15:38:00.797" v="116"/>
          <ac:spMkLst>
            <pc:docMk/>
            <pc:sldMk cId="153398759" sldId="275"/>
            <ac:spMk id="29" creationId="{5E712463-48EB-26E8-BCE7-515A03A405C9}"/>
          </ac:spMkLst>
        </pc:spChg>
        <pc:graphicFrameChg chg="modGraphic">
          <ac:chgData name="KANE, Julie (BIRMINGHAM WOMEN'S AND CHILDREN'S NHS FOUNDATION TRUST)" userId="S::julie.kane3@nhs.net::94aec9ab-0c84-47fc-8199-1c574159fc06" providerId="AD" clId="Web-{506F5694-FFBE-05C6-3C97-219EB0C83C8B}" dt="2023-09-11T15:38:32.845" v="127" actId="20577"/>
          <ac:graphicFrameMkLst>
            <pc:docMk/>
            <pc:sldMk cId="153398759" sldId="275"/>
            <ac:graphicFrameMk id="30" creationId="{45ECBE7A-73DC-B37E-CAC8-CC38A1041D00}"/>
          </ac:graphicFrameMkLst>
        </pc:graphicFrameChg>
      </pc:sldChg>
      <pc:sldChg chg="add replId">
        <pc:chgData name="KANE, Julie (BIRMINGHAM WOMEN'S AND CHILDREN'S NHS FOUNDATION TRUST)" userId="S::julie.kane3@nhs.net::94aec9ab-0c84-47fc-8199-1c574159fc06" providerId="AD" clId="Web-{506F5694-FFBE-05C6-3C97-219EB0C83C8B}" dt="2023-09-11T15:37:56.610" v="115"/>
        <pc:sldMkLst>
          <pc:docMk/>
          <pc:sldMk cId="286876164" sldId="276"/>
        </pc:sldMkLst>
      </pc:sldChg>
      <pc:sldChg chg="addSp delSp modSp add replId">
        <pc:chgData name="KANE, Julie (BIRMINGHAM WOMEN'S AND CHILDREN'S NHS FOUNDATION TRUST)" userId="S::julie.kane3@nhs.net::94aec9ab-0c84-47fc-8199-1c574159fc06" providerId="AD" clId="Web-{506F5694-FFBE-05C6-3C97-219EB0C83C8B}" dt="2023-09-11T16:05:22.069" v="226" actId="20577"/>
        <pc:sldMkLst>
          <pc:docMk/>
          <pc:sldMk cId="3409816040" sldId="277"/>
        </pc:sldMkLst>
        <pc:spChg chg="mod">
          <ac:chgData name="KANE, Julie (BIRMINGHAM WOMEN'S AND CHILDREN'S NHS FOUNDATION TRUST)" userId="S::julie.kane3@nhs.net::94aec9ab-0c84-47fc-8199-1c574159fc06" providerId="AD" clId="Web-{506F5694-FFBE-05C6-3C97-219EB0C83C8B}" dt="2023-09-11T15:55:43.759" v="148" actId="20577"/>
          <ac:spMkLst>
            <pc:docMk/>
            <pc:sldMk cId="3409816040" sldId="277"/>
            <ac:spMk id="2" creationId="{77319802-59C8-4FE8-9603-D3F0E6AFD58A}"/>
          </ac:spMkLst>
        </pc:spChg>
        <pc:spChg chg="mod">
          <ac:chgData name="KANE, Julie (BIRMINGHAM WOMEN'S AND CHILDREN'S NHS FOUNDATION TRUST)" userId="S::julie.kane3@nhs.net::94aec9ab-0c84-47fc-8199-1c574159fc06" providerId="AD" clId="Web-{506F5694-FFBE-05C6-3C97-219EB0C83C8B}" dt="2023-09-11T16:05:22.069" v="226" actId="20577"/>
          <ac:spMkLst>
            <pc:docMk/>
            <pc:sldMk cId="3409816040" sldId="277"/>
            <ac:spMk id="3" creationId="{B6BFB052-857F-4265-BEBC-550697B18AA4}"/>
          </ac:spMkLst>
        </pc:spChg>
        <pc:picChg chg="add mod">
          <ac:chgData name="KANE, Julie (BIRMINGHAM WOMEN'S AND CHILDREN'S NHS FOUNDATION TRUST)" userId="S::julie.kane3@nhs.net::94aec9ab-0c84-47fc-8199-1c574159fc06" providerId="AD" clId="Web-{506F5694-FFBE-05C6-3C97-219EB0C83C8B}" dt="2023-09-11T16:00:10.109" v="192" actId="1076"/>
          <ac:picMkLst>
            <pc:docMk/>
            <pc:sldMk cId="3409816040" sldId="277"/>
            <ac:picMk id="4" creationId="{12474B66-82D1-643C-DB06-E87E332B99A1}"/>
          </ac:picMkLst>
        </pc:picChg>
        <pc:picChg chg="del">
          <ac:chgData name="KANE, Julie (BIRMINGHAM WOMEN'S AND CHILDREN'S NHS FOUNDATION TRUST)" userId="S::julie.kane3@nhs.net::94aec9ab-0c84-47fc-8199-1c574159fc06" providerId="AD" clId="Web-{506F5694-FFBE-05C6-3C97-219EB0C83C8B}" dt="2023-09-11T15:56:33.963" v="161"/>
          <ac:picMkLst>
            <pc:docMk/>
            <pc:sldMk cId="3409816040" sldId="277"/>
            <ac:picMk id="5" creationId="{11A07ABB-BF91-5A77-2182-816FFFB69218}"/>
          </ac:picMkLst>
        </pc:picChg>
      </pc:sldChg>
    </pc:docChg>
  </pc:docChgLst>
  <pc:docChgLst>
    <pc:chgData name="GRAY, Mica (BIRMINGHAM WOMEN'S AND CHILDREN'S NHS FOUNDATION TRUST)" userId="S::mica.gray@nhs.net::0b44214c-af86-46de-abbe-98d98df229f5" providerId="AD" clId="Web-{98721134-ED5D-F09C-0174-F5BA623959C2}"/>
    <pc:docChg chg="addSld modSld">
      <pc:chgData name="GRAY, Mica (BIRMINGHAM WOMEN'S AND CHILDREN'S NHS FOUNDATION TRUST)" userId="S::mica.gray@nhs.net::0b44214c-af86-46de-abbe-98d98df229f5" providerId="AD" clId="Web-{98721134-ED5D-F09C-0174-F5BA623959C2}" dt="2023-05-30T12:14:55.503" v="332" actId="20577"/>
      <pc:docMkLst>
        <pc:docMk/>
      </pc:docMkLst>
      <pc:sldChg chg="modSp">
        <pc:chgData name="GRAY, Mica (BIRMINGHAM WOMEN'S AND CHILDREN'S NHS FOUNDATION TRUST)" userId="S::mica.gray@nhs.net::0b44214c-af86-46de-abbe-98d98df229f5" providerId="AD" clId="Web-{98721134-ED5D-F09C-0174-F5BA623959C2}" dt="2023-05-30T11:53:49.642" v="10" actId="20577"/>
        <pc:sldMkLst>
          <pc:docMk/>
          <pc:sldMk cId="384184884" sldId="262"/>
        </pc:sldMkLst>
        <pc:spChg chg="mod">
          <ac:chgData name="GRAY, Mica (BIRMINGHAM WOMEN'S AND CHILDREN'S NHS FOUNDATION TRUST)" userId="S::mica.gray@nhs.net::0b44214c-af86-46de-abbe-98d98df229f5" providerId="AD" clId="Web-{98721134-ED5D-F09C-0174-F5BA623959C2}" dt="2023-05-30T11:53:49.642" v="10" actId="20577"/>
          <ac:spMkLst>
            <pc:docMk/>
            <pc:sldMk cId="384184884" sldId="262"/>
            <ac:spMk id="3" creationId="{DE010552-BDC5-4EFF-B117-623F46335791}"/>
          </ac:spMkLst>
        </pc:spChg>
      </pc:sldChg>
      <pc:sldChg chg="modSp">
        <pc:chgData name="GRAY, Mica (BIRMINGHAM WOMEN'S AND CHILDREN'S NHS FOUNDATION TRUST)" userId="S::mica.gray@nhs.net::0b44214c-af86-46de-abbe-98d98df229f5" providerId="AD" clId="Web-{98721134-ED5D-F09C-0174-F5BA623959C2}" dt="2023-05-30T11:53:33.986" v="9" actId="20577"/>
        <pc:sldMkLst>
          <pc:docMk/>
          <pc:sldMk cId="1254091993" sldId="268"/>
        </pc:sldMkLst>
        <pc:spChg chg="mod">
          <ac:chgData name="GRAY, Mica (BIRMINGHAM WOMEN'S AND CHILDREN'S NHS FOUNDATION TRUST)" userId="S::mica.gray@nhs.net::0b44214c-af86-46de-abbe-98d98df229f5" providerId="AD" clId="Web-{98721134-ED5D-F09C-0174-F5BA623959C2}" dt="2023-05-30T11:53:33.986" v="9" actId="20577"/>
          <ac:spMkLst>
            <pc:docMk/>
            <pc:sldMk cId="1254091993" sldId="268"/>
            <ac:spMk id="29" creationId="{5E712463-48EB-26E8-BCE7-515A03A405C9}"/>
          </ac:spMkLst>
        </pc:spChg>
      </pc:sldChg>
      <pc:sldChg chg="addSp delSp modSp">
        <pc:chgData name="GRAY, Mica (BIRMINGHAM WOMEN'S AND CHILDREN'S NHS FOUNDATION TRUST)" userId="S::mica.gray@nhs.net::0b44214c-af86-46de-abbe-98d98df229f5" providerId="AD" clId="Web-{98721134-ED5D-F09C-0174-F5BA623959C2}" dt="2023-05-30T12:14:55.503" v="332" actId="20577"/>
        <pc:sldMkLst>
          <pc:docMk/>
          <pc:sldMk cId="3963401182" sldId="271"/>
        </pc:sldMkLst>
        <pc:spChg chg="mod">
          <ac:chgData name="GRAY, Mica (BIRMINGHAM WOMEN'S AND CHILDREN'S NHS FOUNDATION TRUST)" userId="S::mica.gray@nhs.net::0b44214c-af86-46de-abbe-98d98df229f5" providerId="AD" clId="Web-{98721134-ED5D-F09C-0174-F5BA623959C2}" dt="2023-05-30T12:06:28.115" v="139" actId="20577"/>
          <ac:spMkLst>
            <pc:docMk/>
            <pc:sldMk cId="3963401182" sldId="271"/>
            <ac:spMk id="4" creationId="{FFB1DA81-CBF3-483E-75F1-C06523F1BF95}"/>
          </ac:spMkLst>
        </pc:spChg>
        <pc:spChg chg="add mod">
          <ac:chgData name="GRAY, Mica (BIRMINGHAM WOMEN'S AND CHILDREN'S NHS FOUNDATION TRUST)" userId="S::mica.gray@nhs.net::0b44214c-af86-46de-abbe-98d98df229f5" providerId="AD" clId="Web-{98721134-ED5D-F09C-0174-F5BA623959C2}" dt="2023-05-30T12:12:14.967" v="282" actId="20577"/>
          <ac:spMkLst>
            <pc:docMk/>
            <pc:sldMk cId="3963401182" sldId="271"/>
            <ac:spMk id="7" creationId="{DB361FB3-3D45-1464-A537-BC9FE022E012}"/>
          </ac:spMkLst>
        </pc:spChg>
        <pc:spChg chg="add mod">
          <ac:chgData name="GRAY, Mica (BIRMINGHAM WOMEN'S AND CHILDREN'S NHS FOUNDATION TRUST)" userId="S::mica.gray@nhs.net::0b44214c-af86-46de-abbe-98d98df229f5" providerId="AD" clId="Web-{98721134-ED5D-F09C-0174-F5BA623959C2}" dt="2023-05-30T12:13:51.314" v="311" actId="20577"/>
          <ac:spMkLst>
            <pc:docMk/>
            <pc:sldMk cId="3963401182" sldId="271"/>
            <ac:spMk id="8" creationId="{5695BC07-5B9A-A799-C9BF-94461A8149B0}"/>
          </ac:spMkLst>
        </pc:spChg>
        <pc:spChg chg="add mod">
          <ac:chgData name="GRAY, Mica (BIRMINGHAM WOMEN'S AND CHILDREN'S NHS FOUNDATION TRUST)" userId="S::mica.gray@nhs.net::0b44214c-af86-46de-abbe-98d98df229f5" providerId="AD" clId="Web-{98721134-ED5D-F09C-0174-F5BA623959C2}" dt="2023-05-30T12:14:11.861" v="320" actId="1076"/>
          <ac:spMkLst>
            <pc:docMk/>
            <pc:sldMk cId="3963401182" sldId="271"/>
            <ac:spMk id="9" creationId="{FC1D5169-9DAE-2E4D-C603-1EDEAE4347DE}"/>
          </ac:spMkLst>
        </pc:spChg>
        <pc:spChg chg="add mod">
          <ac:chgData name="GRAY, Mica (BIRMINGHAM WOMEN'S AND CHILDREN'S NHS FOUNDATION TRUST)" userId="S::mica.gray@nhs.net::0b44214c-af86-46de-abbe-98d98df229f5" providerId="AD" clId="Web-{98721134-ED5D-F09C-0174-F5BA623959C2}" dt="2023-05-30T12:14:18.080" v="321" actId="1076"/>
          <ac:spMkLst>
            <pc:docMk/>
            <pc:sldMk cId="3963401182" sldId="271"/>
            <ac:spMk id="10" creationId="{0592E496-7A82-1315-C740-0F7350DEBF83}"/>
          </ac:spMkLst>
        </pc:spChg>
        <pc:spChg chg="add mod">
          <ac:chgData name="GRAY, Mica (BIRMINGHAM WOMEN'S AND CHILDREN'S NHS FOUNDATION TRUST)" userId="S::mica.gray@nhs.net::0b44214c-af86-46de-abbe-98d98df229f5" providerId="AD" clId="Web-{98721134-ED5D-F09C-0174-F5BA623959C2}" dt="2023-05-30T12:14:55.503" v="332" actId="20577"/>
          <ac:spMkLst>
            <pc:docMk/>
            <pc:sldMk cId="3963401182" sldId="271"/>
            <ac:spMk id="11" creationId="{EE4F4DC6-087E-B326-9B2D-244A9C8EE999}"/>
          </ac:spMkLst>
        </pc:spChg>
        <pc:picChg chg="add del mod">
          <ac:chgData name="GRAY, Mica (BIRMINGHAM WOMEN'S AND CHILDREN'S NHS FOUNDATION TRUST)" userId="S::mica.gray@nhs.net::0b44214c-af86-46de-abbe-98d98df229f5" providerId="AD" clId="Web-{98721134-ED5D-F09C-0174-F5BA623959C2}" dt="2023-05-30T12:09:29.385" v="197"/>
          <ac:picMkLst>
            <pc:docMk/>
            <pc:sldMk cId="3963401182" sldId="271"/>
            <ac:picMk id="2" creationId="{A1D3A206-16BE-ECAC-D558-E90E4FBE9336}"/>
          </ac:picMkLst>
        </pc:picChg>
        <pc:picChg chg="add del mod">
          <ac:chgData name="GRAY, Mica (BIRMINGHAM WOMEN'S AND CHILDREN'S NHS FOUNDATION TRUST)" userId="S::mica.gray@nhs.net::0b44214c-af86-46de-abbe-98d98df229f5" providerId="AD" clId="Web-{98721134-ED5D-F09C-0174-F5BA623959C2}" dt="2023-05-30T12:09:26.572" v="196"/>
          <ac:picMkLst>
            <pc:docMk/>
            <pc:sldMk cId="3963401182" sldId="271"/>
            <ac:picMk id="3" creationId="{A074E585-E4EB-DA77-957F-C8B64F6A1A75}"/>
          </ac:picMkLst>
        </pc:picChg>
        <pc:picChg chg="add mod">
          <ac:chgData name="GRAY, Mica (BIRMINGHAM WOMEN'S AND CHILDREN'S NHS FOUNDATION TRUST)" userId="S::mica.gray@nhs.net::0b44214c-af86-46de-abbe-98d98df229f5" providerId="AD" clId="Web-{98721134-ED5D-F09C-0174-F5BA623959C2}" dt="2023-05-30T12:10:36.574" v="204" actId="1076"/>
          <ac:picMkLst>
            <pc:docMk/>
            <pc:sldMk cId="3963401182" sldId="271"/>
            <ac:picMk id="5" creationId="{EF80437B-B1F2-A35E-C31A-E44974FD5A4B}"/>
          </ac:picMkLst>
        </pc:picChg>
        <pc:picChg chg="add del mod">
          <ac:chgData name="GRAY, Mica (BIRMINGHAM WOMEN'S AND CHILDREN'S NHS FOUNDATION TRUST)" userId="S::mica.gray@nhs.net::0b44214c-af86-46de-abbe-98d98df229f5" providerId="AD" clId="Web-{98721134-ED5D-F09C-0174-F5BA623959C2}" dt="2023-05-30T12:10:33.699" v="203"/>
          <ac:picMkLst>
            <pc:docMk/>
            <pc:sldMk cId="3963401182" sldId="271"/>
            <ac:picMk id="6" creationId="{6627E481-CE2E-B532-29F7-5AC093F9A158}"/>
          </ac:picMkLst>
        </pc:picChg>
      </pc:sldChg>
      <pc:sldChg chg="addSp delSp modSp add replId">
        <pc:chgData name="GRAY, Mica (BIRMINGHAM WOMEN'S AND CHILDREN'S NHS FOUNDATION TRUST)" userId="S::mica.gray@nhs.net::0b44214c-af86-46de-abbe-98d98df229f5" providerId="AD" clId="Web-{98721134-ED5D-F09C-0174-F5BA623959C2}" dt="2023-05-30T12:08:31.477" v="192" actId="1076"/>
        <pc:sldMkLst>
          <pc:docMk/>
          <pc:sldMk cId="2784857203" sldId="272"/>
        </pc:sldMkLst>
        <pc:spChg chg="add mod">
          <ac:chgData name="GRAY, Mica (BIRMINGHAM WOMEN'S AND CHILDREN'S NHS FOUNDATION TRUST)" userId="S::mica.gray@nhs.net::0b44214c-af86-46de-abbe-98d98df229f5" providerId="AD" clId="Web-{98721134-ED5D-F09C-0174-F5BA623959C2}" dt="2023-05-30T12:07:49.179" v="164" actId="14100"/>
          <ac:spMkLst>
            <pc:docMk/>
            <pc:sldMk cId="2784857203" sldId="272"/>
            <ac:spMk id="10" creationId="{DABD557D-16C2-A4BF-D613-0087231CC9A6}"/>
          </ac:spMkLst>
        </pc:spChg>
        <pc:spChg chg="mod">
          <ac:chgData name="GRAY, Mica (BIRMINGHAM WOMEN'S AND CHILDREN'S NHS FOUNDATION TRUST)" userId="S::mica.gray@nhs.net::0b44214c-af86-46de-abbe-98d98df229f5" providerId="AD" clId="Web-{98721134-ED5D-F09C-0174-F5BA623959C2}" dt="2023-05-30T12:08:31.477" v="192" actId="1076"/>
          <ac:spMkLst>
            <pc:docMk/>
            <pc:sldMk cId="2784857203" sldId="272"/>
            <ac:spMk id="11" creationId="{887D39AA-1B30-D1B6-2B73-C5DBBFEEEAFF}"/>
          </ac:spMkLst>
        </pc:spChg>
        <pc:grpChg chg="del">
          <ac:chgData name="GRAY, Mica (BIRMINGHAM WOMEN'S AND CHILDREN'S NHS FOUNDATION TRUST)" userId="S::mica.gray@nhs.net::0b44214c-af86-46de-abbe-98d98df229f5" providerId="AD" clId="Web-{98721134-ED5D-F09C-0174-F5BA623959C2}" dt="2023-05-30T12:03:14.219" v="106"/>
          <ac:grpSpMkLst>
            <pc:docMk/>
            <pc:sldMk cId="2784857203" sldId="272"/>
            <ac:grpSpMk id="20" creationId="{0640AB08-8E54-2D43-FD05-8C8332F2265D}"/>
          </ac:grpSpMkLst>
        </pc:grpChg>
        <pc:picChg chg="add del mod">
          <ac:chgData name="GRAY, Mica (BIRMINGHAM WOMEN'S AND CHILDREN'S NHS FOUNDATION TRUST)" userId="S::mica.gray@nhs.net::0b44214c-af86-46de-abbe-98d98df229f5" providerId="AD" clId="Web-{98721134-ED5D-F09C-0174-F5BA623959C2}" dt="2023-05-30T12:03:25.094" v="108"/>
          <ac:picMkLst>
            <pc:docMk/>
            <pc:sldMk cId="2784857203" sldId="272"/>
            <ac:picMk id="2" creationId="{5EF7ABD9-61CC-4508-2D8F-25330875043F}"/>
          </ac:picMkLst>
        </pc:picChg>
        <pc:picChg chg="add del mod">
          <ac:chgData name="GRAY, Mica (BIRMINGHAM WOMEN'S AND CHILDREN'S NHS FOUNDATION TRUST)" userId="S::mica.gray@nhs.net::0b44214c-af86-46de-abbe-98d98df229f5" providerId="AD" clId="Web-{98721134-ED5D-F09C-0174-F5BA623959C2}" dt="2023-05-30T12:05:20.691" v="125"/>
          <ac:picMkLst>
            <pc:docMk/>
            <pc:sldMk cId="2784857203" sldId="272"/>
            <ac:picMk id="3" creationId="{9F01B9A5-3944-4EBA-A547-8C43296ECD1F}"/>
          </ac:picMkLst>
        </pc:picChg>
        <pc:picChg chg="add mod">
          <ac:chgData name="GRAY, Mica (BIRMINGHAM WOMEN'S AND CHILDREN'S NHS FOUNDATION TRUST)" userId="S::mica.gray@nhs.net::0b44214c-af86-46de-abbe-98d98df229f5" providerId="AD" clId="Web-{98721134-ED5D-F09C-0174-F5BA623959C2}" dt="2023-05-30T12:06:06.458" v="138" actId="1076"/>
          <ac:picMkLst>
            <pc:docMk/>
            <pc:sldMk cId="2784857203" sldId="272"/>
            <ac:picMk id="4" creationId="{39070D09-1C34-E6AF-C8E5-2AC8B77F77DA}"/>
          </ac:picMkLst>
        </pc:picChg>
        <pc:picChg chg="add del mod">
          <ac:chgData name="GRAY, Mica (BIRMINGHAM WOMEN'S AND CHILDREN'S NHS FOUNDATION TRUST)" userId="S::mica.gray@nhs.net::0b44214c-af86-46de-abbe-98d98df229f5" providerId="AD" clId="Web-{98721134-ED5D-F09C-0174-F5BA623959C2}" dt="2023-05-30T12:05:22.301" v="126"/>
          <ac:picMkLst>
            <pc:docMk/>
            <pc:sldMk cId="2784857203" sldId="272"/>
            <ac:picMk id="5" creationId="{F9383BB6-27B7-1ED5-6CB0-29558061C70D}"/>
          </ac:picMkLst>
        </pc:picChg>
        <pc:picChg chg="add mod">
          <ac:chgData name="GRAY, Mica (BIRMINGHAM WOMEN'S AND CHILDREN'S NHS FOUNDATION TRUST)" userId="S::mica.gray@nhs.net::0b44214c-af86-46de-abbe-98d98df229f5" providerId="AD" clId="Web-{98721134-ED5D-F09C-0174-F5BA623959C2}" dt="2023-05-30T12:05:59.614" v="136" actId="1076"/>
          <ac:picMkLst>
            <pc:docMk/>
            <pc:sldMk cId="2784857203" sldId="272"/>
            <ac:picMk id="6" creationId="{BCE67667-FE69-4D9D-91A0-5CA23A8B4EE5}"/>
          </ac:picMkLst>
        </pc:picChg>
        <pc:picChg chg="add del mod">
          <ac:chgData name="GRAY, Mica (BIRMINGHAM WOMEN'S AND CHILDREN'S NHS FOUNDATION TRUST)" userId="S::mica.gray@nhs.net::0b44214c-af86-46de-abbe-98d98df229f5" providerId="AD" clId="Web-{98721134-ED5D-F09C-0174-F5BA623959C2}" dt="2023-05-30T12:05:36.957" v="130"/>
          <ac:picMkLst>
            <pc:docMk/>
            <pc:sldMk cId="2784857203" sldId="272"/>
            <ac:picMk id="7" creationId="{D4551151-0560-83FF-C811-DF70D25748D5}"/>
          </ac:picMkLst>
        </pc:picChg>
        <pc:picChg chg="add mod">
          <ac:chgData name="GRAY, Mica (BIRMINGHAM WOMEN'S AND CHILDREN'S NHS FOUNDATION TRUST)" userId="S::mica.gray@nhs.net::0b44214c-af86-46de-abbe-98d98df229f5" providerId="AD" clId="Web-{98721134-ED5D-F09C-0174-F5BA623959C2}" dt="2023-05-30T12:05:40.067" v="131" actId="1076"/>
          <ac:picMkLst>
            <pc:docMk/>
            <pc:sldMk cId="2784857203" sldId="272"/>
            <ac:picMk id="8" creationId="{2C0B53A5-062F-2351-8BA8-317DE05F3049}"/>
          </ac:picMkLst>
        </pc:picChg>
        <pc:picChg chg="del">
          <ac:chgData name="GRAY, Mica (BIRMINGHAM WOMEN'S AND CHILDREN'S NHS FOUNDATION TRUST)" userId="S::mica.gray@nhs.net::0b44214c-af86-46de-abbe-98d98df229f5" providerId="AD" clId="Web-{98721134-ED5D-F09C-0174-F5BA623959C2}" dt="2023-05-30T12:03:12.485" v="105"/>
          <ac:picMkLst>
            <pc:docMk/>
            <pc:sldMk cId="2784857203" sldId="272"/>
            <ac:picMk id="22" creationId="{681C1ADB-6DD1-B790-9EA1-694E3CDBCD2B}"/>
          </ac:picMkLst>
        </pc:picChg>
      </pc:sldChg>
    </pc:docChg>
  </pc:docChgLst>
  <pc:docChgLst>
    <pc:chgData name="KANE, Julie (BIRMINGHAM WOMEN'S AND CHILDREN'S NHS FOUNDATION TRUST)" userId="S::julie.kane3@nhs.net::94aec9ab-0c84-47fc-8199-1c574159fc06" providerId="AD" clId="Web-{CA45980D-2FC4-09A9-148B-77FC22852E56}"/>
    <pc:docChg chg="modSld sldOrd">
      <pc:chgData name="KANE, Julie (BIRMINGHAM WOMEN'S AND CHILDREN'S NHS FOUNDATION TRUST)" userId="S::julie.kane3@nhs.net::94aec9ab-0c84-47fc-8199-1c574159fc06" providerId="AD" clId="Web-{CA45980D-2FC4-09A9-148B-77FC22852E56}" dt="2022-11-29T09:43:10.924" v="54" actId="1076"/>
      <pc:docMkLst>
        <pc:docMk/>
      </pc:docMkLst>
      <pc:sldChg chg="ord">
        <pc:chgData name="KANE, Julie (BIRMINGHAM WOMEN'S AND CHILDREN'S NHS FOUNDATION TRUST)" userId="S::julie.kane3@nhs.net::94aec9ab-0c84-47fc-8199-1c574159fc06" providerId="AD" clId="Web-{CA45980D-2FC4-09A9-148B-77FC22852E56}" dt="2022-11-29T09:40:16.045" v="0"/>
        <pc:sldMkLst>
          <pc:docMk/>
          <pc:sldMk cId="1254091993" sldId="268"/>
        </pc:sldMkLst>
      </pc:sldChg>
      <pc:sldChg chg="modSp">
        <pc:chgData name="KANE, Julie (BIRMINGHAM WOMEN'S AND CHILDREN'S NHS FOUNDATION TRUST)" userId="S::julie.kane3@nhs.net::94aec9ab-0c84-47fc-8199-1c574159fc06" providerId="AD" clId="Web-{CA45980D-2FC4-09A9-148B-77FC22852E56}" dt="2022-11-29T09:43:10.924" v="54" actId="1076"/>
        <pc:sldMkLst>
          <pc:docMk/>
          <pc:sldMk cId="1155499056" sldId="270"/>
        </pc:sldMkLst>
        <pc:spChg chg="mod">
          <ac:chgData name="KANE, Julie (BIRMINGHAM WOMEN'S AND CHILDREN'S NHS FOUNDATION TRUST)" userId="S::julie.kane3@nhs.net::94aec9ab-0c84-47fc-8199-1c574159fc06" providerId="AD" clId="Web-{CA45980D-2FC4-09A9-148B-77FC22852E56}" dt="2022-11-29T09:43:07.846" v="53" actId="1076"/>
          <ac:spMkLst>
            <pc:docMk/>
            <pc:sldMk cId="1155499056" sldId="270"/>
            <ac:spMk id="4" creationId="{19C29EED-0542-483A-A9C9-00EB2D9F00A9}"/>
          </ac:spMkLst>
        </pc:spChg>
        <pc:spChg chg="mod">
          <ac:chgData name="KANE, Julie (BIRMINGHAM WOMEN'S AND CHILDREN'S NHS FOUNDATION TRUST)" userId="S::julie.kane3@nhs.net::94aec9ab-0c84-47fc-8199-1c574159fc06" providerId="AD" clId="Web-{CA45980D-2FC4-09A9-148B-77FC22852E56}" dt="2022-11-29T09:43:10.924" v="54" actId="1076"/>
          <ac:spMkLst>
            <pc:docMk/>
            <pc:sldMk cId="1155499056" sldId="270"/>
            <ac:spMk id="5" creationId="{95F8D06E-EAC4-4D7E-9157-E98108D82132}"/>
          </ac:spMkLst>
        </pc:spChg>
        <pc:spChg chg="mod">
          <ac:chgData name="KANE, Julie (BIRMINGHAM WOMEN'S AND CHILDREN'S NHS FOUNDATION TRUST)" userId="S::julie.kane3@nhs.net::94aec9ab-0c84-47fc-8199-1c574159fc06" providerId="AD" clId="Web-{CA45980D-2FC4-09A9-148B-77FC22852E56}" dt="2022-11-29T09:42:53.955" v="50" actId="1076"/>
          <ac:spMkLst>
            <pc:docMk/>
            <pc:sldMk cId="1155499056" sldId="270"/>
            <ac:spMk id="6" creationId="{2C687471-F711-4AE5-A4F0-48F8BBE42DF6}"/>
          </ac:spMkLst>
        </pc:spChg>
        <pc:spChg chg="mod">
          <ac:chgData name="KANE, Julie (BIRMINGHAM WOMEN'S AND CHILDREN'S NHS FOUNDATION TRUST)" userId="S::julie.kane3@nhs.net::94aec9ab-0c84-47fc-8199-1c574159fc06" providerId="AD" clId="Web-{CA45980D-2FC4-09A9-148B-77FC22852E56}" dt="2022-11-29T09:42:56.940" v="51" actId="1076"/>
          <ac:spMkLst>
            <pc:docMk/>
            <pc:sldMk cId="1155499056" sldId="270"/>
            <ac:spMk id="7" creationId="{14DB3254-D7AB-40C3-83C2-631D2D9544FF}"/>
          </ac:spMkLst>
        </pc:spChg>
        <pc:spChg chg="mod">
          <ac:chgData name="KANE, Julie (BIRMINGHAM WOMEN'S AND CHILDREN'S NHS FOUNDATION TRUST)" userId="S::julie.kane3@nhs.net::94aec9ab-0c84-47fc-8199-1c574159fc06" providerId="AD" clId="Web-{CA45980D-2FC4-09A9-148B-77FC22852E56}" dt="2022-11-29T09:43:01.487" v="52" actId="1076"/>
          <ac:spMkLst>
            <pc:docMk/>
            <pc:sldMk cId="1155499056" sldId="270"/>
            <ac:spMk id="9" creationId="{5896160D-227D-4099-83AC-D26E813DF544}"/>
          </ac:spMkLst>
        </pc:spChg>
      </pc:sldChg>
    </pc:docChg>
  </pc:docChgLst>
  <pc:docChgLst>
    <pc:chgData name="Julie Kane" userId="cb86a263f5dcfdcf" providerId="Windows Live" clId="Web-{688CE578-A77C-4FFC-BFEF-5B049C5D4854}"/>
    <pc:docChg chg="modSld">
      <pc:chgData name="Julie Kane" userId="cb86a263f5dcfdcf" providerId="Windows Live" clId="Web-{688CE578-A77C-4FFC-BFEF-5B049C5D4854}" dt="2024-02-12T15:58:00.264" v="5" actId="20577"/>
      <pc:docMkLst>
        <pc:docMk/>
      </pc:docMkLst>
      <pc:sldChg chg="modSp">
        <pc:chgData name="Julie Kane" userId="cb86a263f5dcfdcf" providerId="Windows Live" clId="Web-{688CE578-A77C-4FFC-BFEF-5B049C5D4854}" dt="2024-02-12T15:58:00.264" v="5" actId="20577"/>
        <pc:sldMkLst>
          <pc:docMk/>
          <pc:sldMk cId="384184884" sldId="262"/>
        </pc:sldMkLst>
        <pc:spChg chg="mod">
          <ac:chgData name="Julie Kane" userId="cb86a263f5dcfdcf" providerId="Windows Live" clId="Web-{688CE578-A77C-4FFC-BFEF-5B049C5D4854}" dt="2024-02-12T15:58:00.264" v="5" actId="20577"/>
          <ac:spMkLst>
            <pc:docMk/>
            <pc:sldMk cId="384184884" sldId="262"/>
            <ac:spMk id="3" creationId="{DE010552-BDC5-4EFF-B117-623F46335791}"/>
          </ac:spMkLst>
        </pc:spChg>
      </pc:sldChg>
    </pc:docChg>
  </pc:docChgLst>
  <pc:docChgLst>
    <pc:chgData clId="Web-{FAACE22B-878A-6BE8-2F43-C8BC9FE70490}"/>
    <pc:docChg chg="modSld">
      <pc:chgData name="" userId="" providerId="" clId="Web-{FAACE22B-878A-6BE8-2F43-C8BC9FE70490}" dt="2022-11-24T14:59:21.075" v="3" actId="20577"/>
      <pc:docMkLst>
        <pc:docMk/>
      </pc:docMkLst>
      <pc:sldChg chg="modSp">
        <pc:chgData name="" userId="" providerId="" clId="Web-{FAACE22B-878A-6BE8-2F43-C8BC9FE70490}" dt="2022-11-24T14:59:21.075" v="3" actId="20577"/>
        <pc:sldMkLst>
          <pc:docMk/>
          <pc:sldMk cId="301908697" sldId="256"/>
        </pc:sldMkLst>
        <pc:spChg chg="mod">
          <ac:chgData name="" userId="" providerId="" clId="Web-{FAACE22B-878A-6BE8-2F43-C8BC9FE70490}" dt="2022-11-24T14:59:21.075" v="3" actId="20577"/>
          <ac:spMkLst>
            <pc:docMk/>
            <pc:sldMk cId="301908697" sldId="256"/>
            <ac:spMk id="2" creationId="{2308F2F1-066A-4FB9-819B-1B6E715BAD9C}"/>
          </ac:spMkLst>
        </pc:spChg>
      </pc:sldChg>
    </pc:docChg>
  </pc:docChgLst>
  <pc:docChgLst>
    <pc:chgData name="KANE, Julie (BIRMINGHAM WOMEN'S AND CHILDREN'S NHS FOUNDATION TRUST)" userId="S::julie.kane3@nhs.net::94aec9ab-0c84-47fc-8199-1c574159fc06" providerId="AD" clId="Web-{DC0BB2AC-0BA1-C625-64AC-F636A7EDCF85}"/>
    <pc:docChg chg="modSld">
      <pc:chgData name="KANE, Julie (BIRMINGHAM WOMEN'S AND CHILDREN'S NHS FOUNDATION TRUST)" userId="S::julie.kane3@nhs.net::94aec9ab-0c84-47fc-8199-1c574159fc06" providerId="AD" clId="Web-{DC0BB2AC-0BA1-C625-64AC-F636A7EDCF85}" dt="2023-01-20T19:43:44.460" v="9" actId="1076"/>
      <pc:docMkLst>
        <pc:docMk/>
      </pc:docMkLst>
      <pc:sldChg chg="modSp">
        <pc:chgData name="KANE, Julie (BIRMINGHAM WOMEN'S AND CHILDREN'S NHS FOUNDATION TRUST)" userId="S::julie.kane3@nhs.net::94aec9ab-0c84-47fc-8199-1c574159fc06" providerId="AD" clId="Web-{DC0BB2AC-0BA1-C625-64AC-F636A7EDCF85}" dt="2023-01-20T19:43:44.460" v="9" actId="1076"/>
        <pc:sldMkLst>
          <pc:docMk/>
          <pc:sldMk cId="301908697" sldId="256"/>
        </pc:sldMkLst>
        <pc:spChg chg="mod">
          <ac:chgData name="KANE, Julie (BIRMINGHAM WOMEN'S AND CHILDREN'S NHS FOUNDATION TRUST)" userId="S::julie.kane3@nhs.net::94aec9ab-0c84-47fc-8199-1c574159fc06" providerId="AD" clId="Web-{DC0BB2AC-0BA1-C625-64AC-F636A7EDCF85}" dt="2023-01-20T19:43:44.460" v="9" actId="1076"/>
          <ac:spMkLst>
            <pc:docMk/>
            <pc:sldMk cId="301908697" sldId="256"/>
            <ac:spMk id="3" creationId="{EA19872F-BE8B-4BC2-8B96-D3E1C58EA8B6}"/>
          </ac:spMkLst>
        </pc:spChg>
      </pc:sldChg>
      <pc:sldChg chg="modSp">
        <pc:chgData name="KANE, Julie (BIRMINGHAM WOMEN'S AND CHILDREN'S NHS FOUNDATION TRUST)" userId="S::julie.kane3@nhs.net::94aec9ab-0c84-47fc-8199-1c574159fc06" providerId="AD" clId="Web-{DC0BB2AC-0BA1-C625-64AC-F636A7EDCF85}" dt="2023-01-20T19:42:34.709" v="6" actId="20577"/>
        <pc:sldMkLst>
          <pc:docMk/>
          <pc:sldMk cId="384184884" sldId="262"/>
        </pc:sldMkLst>
        <pc:spChg chg="mod">
          <ac:chgData name="KANE, Julie (BIRMINGHAM WOMEN'S AND CHILDREN'S NHS FOUNDATION TRUST)" userId="S::julie.kane3@nhs.net::94aec9ab-0c84-47fc-8199-1c574159fc06" providerId="AD" clId="Web-{DC0BB2AC-0BA1-C625-64AC-F636A7EDCF85}" dt="2023-01-20T19:42:34.709" v="6" actId="20577"/>
          <ac:spMkLst>
            <pc:docMk/>
            <pc:sldMk cId="384184884" sldId="262"/>
            <ac:spMk id="3" creationId="{DE010552-BDC5-4EFF-B117-623F46335791}"/>
          </ac:spMkLst>
        </pc:spChg>
      </pc:sldChg>
      <pc:sldChg chg="modSp">
        <pc:chgData name="KANE, Julie (BIRMINGHAM WOMEN'S AND CHILDREN'S NHS FOUNDATION TRUST)" userId="S::julie.kane3@nhs.net::94aec9ab-0c84-47fc-8199-1c574159fc06" providerId="AD" clId="Web-{DC0BB2AC-0BA1-C625-64AC-F636A7EDCF85}" dt="2023-01-20T19:42:18.443" v="4" actId="20577"/>
        <pc:sldMkLst>
          <pc:docMk/>
          <pc:sldMk cId="3610591124" sldId="269"/>
        </pc:sldMkLst>
        <pc:spChg chg="mod">
          <ac:chgData name="KANE, Julie (BIRMINGHAM WOMEN'S AND CHILDREN'S NHS FOUNDATION TRUST)" userId="S::julie.kane3@nhs.net::94aec9ab-0c84-47fc-8199-1c574159fc06" providerId="AD" clId="Web-{DC0BB2AC-0BA1-C625-64AC-F636A7EDCF85}" dt="2023-01-20T19:42:18.443" v="4" actId="20577"/>
          <ac:spMkLst>
            <pc:docMk/>
            <pc:sldMk cId="3610591124" sldId="269"/>
            <ac:spMk id="5" creationId="{01321C34-EC74-075B-9CD8-F03468337E14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721CF8D-D9CC-4324-9D3D-B11C708794D1}" type="doc">
      <dgm:prSet loTypeId="urn:microsoft.com/office/officeart/2005/8/layout/equation2" loCatId="relationship" qsTypeId="urn:microsoft.com/office/officeart/2005/8/quickstyle/simple1" qsCatId="simple" csTypeId="urn:microsoft.com/office/officeart/2005/8/colors/colorful3" csCatId="colorful" phldr="1"/>
      <dgm:spPr/>
    </dgm:pt>
    <dgm:pt modelId="{F5D96A4F-E185-4C94-8A3D-CBE21EECD427}">
      <dgm:prSet phldrT="[Text]"/>
      <dgm:spPr/>
      <dgm:t>
        <a:bodyPr/>
        <a:lstStyle/>
        <a:p>
          <a:r>
            <a:rPr lang="en-GB" dirty="0"/>
            <a:t>Self-efficacy</a:t>
          </a:r>
        </a:p>
      </dgm:t>
    </dgm:pt>
    <dgm:pt modelId="{4D435522-F554-4BE1-BB5E-560DE96F4B81}" type="parTrans" cxnId="{4A824DFA-1D0A-4235-ACD2-BFC1BDC5CE28}">
      <dgm:prSet/>
      <dgm:spPr/>
      <dgm:t>
        <a:bodyPr/>
        <a:lstStyle/>
        <a:p>
          <a:endParaRPr lang="en-GB"/>
        </a:p>
      </dgm:t>
    </dgm:pt>
    <dgm:pt modelId="{5882F75E-C720-47B3-A2F5-036B7DBE2392}" type="sibTrans" cxnId="{4A824DFA-1D0A-4235-ACD2-BFC1BDC5CE28}">
      <dgm:prSet/>
      <dgm:spPr/>
      <dgm:t>
        <a:bodyPr/>
        <a:lstStyle/>
        <a:p>
          <a:endParaRPr lang="en-GB"/>
        </a:p>
      </dgm:t>
    </dgm:pt>
    <dgm:pt modelId="{51CBEB48-41CA-4F3B-BE2E-7D79B4A0B02A}">
      <dgm:prSet phldrT="[Text]"/>
      <dgm:spPr/>
      <dgm:t>
        <a:bodyPr/>
        <a:lstStyle/>
        <a:p>
          <a:r>
            <a:rPr lang="en-GB" dirty="0"/>
            <a:t>Self-confidence</a:t>
          </a:r>
        </a:p>
      </dgm:t>
    </dgm:pt>
    <dgm:pt modelId="{BBD99740-B276-4BE8-98CD-83D4D544DA54}" type="parTrans" cxnId="{7B11BC0E-3615-4CDA-BA3B-054D128839ED}">
      <dgm:prSet/>
      <dgm:spPr/>
      <dgm:t>
        <a:bodyPr/>
        <a:lstStyle/>
        <a:p>
          <a:endParaRPr lang="en-GB"/>
        </a:p>
      </dgm:t>
    </dgm:pt>
    <dgm:pt modelId="{0CA10B94-A817-4CAD-839F-097A0B2A59DA}" type="sibTrans" cxnId="{7B11BC0E-3615-4CDA-BA3B-054D128839ED}">
      <dgm:prSet/>
      <dgm:spPr/>
      <dgm:t>
        <a:bodyPr/>
        <a:lstStyle/>
        <a:p>
          <a:endParaRPr lang="en-GB"/>
        </a:p>
      </dgm:t>
    </dgm:pt>
    <dgm:pt modelId="{3847F4FA-0756-4AD5-9A76-450997D20696}">
      <dgm:prSet phldrT="[Text]"/>
      <dgm:spPr/>
      <dgm:t>
        <a:bodyPr/>
        <a:lstStyle/>
        <a:p>
          <a:r>
            <a:rPr lang="en-GB" dirty="0"/>
            <a:t>Self-esteem</a:t>
          </a:r>
        </a:p>
      </dgm:t>
    </dgm:pt>
    <dgm:pt modelId="{90249916-925D-4E7B-BE46-B0E9971B4586}" type="parTrans" cxnId="{73D99803-1051-44E8-A706-21EBDC40B579}">
      <dgm:prSet/>
      <dgm:spPr/>
      <dgm:t>
        <a:bodyPr/>
        <a:lstStyle/>
        <a:p>
          <a:endParaRPr lang="en-GB"/>
        </a:p>
      </dgm:t>
    </dgm:pt>
    <dgm:pt modelId="{69842BBD-5FEC-4552-92EA-B4C1BA8C7B32}" type="sibTrans" cxnId="{73D99803-1051-44E8-A706-21EBDC40B579}">
      <dgm:prSet/>
      <dgm:spPr/>
      <dgm:t>
        <a:bodyPr/>
        <a:lstStyle/>
        <a:p>
          <a:endParaRPr lang="en-GB"/>
        </a:p>
      </dgm:t>
    </dgm:pt>
    <dgm:pt modelId="{AF22208C-225C-43A0-93FC-DAF4ABEB094D}" type="pres">
      <dgm:prSet presAssocID="{4721CF8D-D9CC-4324-9D3D-B11C708794D1}" presName="Name0" presStyleCnt="0">
        <dgm:presLayoutVars>
          <dgm:dir/>
          <dgm:resizeHandles val="exact"/>
        </dgm:presLayoutVars>
      </dgm:prSet>
      <dgm:spPr/>
    </dgm:pt>
    <dgm:pt modelId="{2B467808-5CE0-4D52-A537-04F6FAD55086}" type="pres">
      <dgm:prSet presAssocID="{4721CF8D-D9CC-4324-9D3D-B11C708794D1}" presName="vNodes" presStyleCnt="0"/>
      <dgm:spPr/>
    </dgm:pt>
    <dgm:pt modelId="{B3702386-5170-4D83-BE6F-FE5D2518FEEA}" type="pres">
      <dgm:prSet presAssocID="{3847F4FA-0756-4AD5-9A76-450997D20696}" presName="node" presStyleLbl="node1" presStyleIdx="0" presStyleCnt="3">
        <dgm:presLayoutVars>
          <dgm:bulletEnabled val="1"/>
        </dgm:presLayoutVars>
      </dgm:prSet>
      <dgm:spPr/>
    </dgm:pt>
    <dgm:pt modelId="{743E639F-91BE-49C0-B93A-414E48275408}" type="pres">
      <dgm:prSet presAssocID="{69842BBD-5FEC-4552-92EA-B4C1BA8C7B32}" presName="spacerT" presStyleCnt="0"/>
      <dgm:spPr/>
    </dgm:pt>
    <dgm:pt modelId="{0B59B5BB-9EC4-4EC4-A51C-FB5535BBD4D3}" type="pres">
      <dgm:prSet presAssocID="{69842BBD-5FEC-4552-92EA-B4C1BA8C7B32}" presName="sibTrans" presStyleLbl="sibTrans2D1" presStyleIdx="0" presStyleCnt="2"/>
      <dgm:spPr/>
    </dgm:pt>
    <dgm:pt modelId="{F97DE64A-0516-4811-9675-2BDFD38A058E}" type="pres">
      <dgm:prSet presAssocID="{69842BBD-5FEC-4552-92EA-B4C1BA8C7B32}" presName="spacerB" presStyleCnt="0"/>
      <dgm:spPr/>
    </dgm:pt>
    <dgm:pt modelId="{045EA0B6-8AF6-4D06-B7C7-F03C6B04AEAD}" type="pres">
      <dgm:prSet presAssocID="{F5D96A4F-E185-4C94-8A3D-CBE21EECD427}" presName="node" presStyleLbl="node1" presStyleIdx="1" presStyleCnt="3">
        <dgm:presLayoutVars>
          <dgm:bulletEnabled val="1"/>
        </dgm:presLayoutVars>
      </dgm:prSet>
      <dgm:spPr/>
    </dgm:pt>
    <dgm:pt modelId="{525C465D-8343-49E7-9CC2-7C12B646C801}" type="pres">
      <dgm:prSet presAssocID="{4721CF8D-D9CC-4324-9D3D-B11C708794D1}" presName="sibTransLast" presStyleLbl="sibTrans2D1" presStyleIdx="1" presStyleCnt="2"/>
      <dgm:spPr/>
    </dgm:pt>
    <dgm:pt modelId="{2EFA7904-A703-4178-847E-3D0F1FBF7441}" type="pres">
      <dgm:prSet presAssocID="{4721CF8D-D9CC-4324-9D3D-B11C708794D1}" presName="connectorText" presStyleLbl="sibTrans2D1" presStyleIdx="1" presStyleCnt="2"/>
      <dgm:spPr/>
    </dgm:pt>
    <dgm:pt modelId="{D9D8B999-E35F-450F-AD7D-C0FE03527B34}" type="pres">
      <dgm:prSet presAssocID="{4721CF8D-D9CC-4324-9D3D-B11C708794D1}" presName="lastNode" presStyleLbl="node1" presStyleIdx="2" presStyleCnt="3">
        <dgm:presLayoutVars>
          <dgm:bulletEnabled val="1"/>
        </dgm:presLayoutVars>
      </dgm:prSet>
      <dgm:spPr/>
    </dgm:pt>
  </dgm:ptLst>
  <dgm:cxnLst>
    <dgm:cxn modelId="{73D99803-1051-44E8-A706-21EBDC40B579}" srcId="{4721CF8D-D9CC-4324-9D3D-B11C708794D1}" destId="{3847F4FA-0756-4AD5-9A76-450997D20696}" srcOrd="0" destOrd="0" parTransId="{90249916-925D-4E7B-BE46-B0E9971B4586}" sibTransId="{69842BBD-5FEC-4552-92EA-B4C1BA8C7B32}"/>
    <dgm:cxn modelId="{7B11BC0E-3615-4CDA-BA3B-054D128839ED}" srcId="{4721CF8D-D9CC-4324-9D3D-B11C708794D1}" destId="{51CBEB48-41CA-4F3B-BE2E-7D79B4A0B02A}" srcOrd="2" destOrd="0" parTransId="{BBD99740-B276-4BE8-98CD-83D4D544DA54}" sibTransId="{0CA10B94-A817-4CAD-839F-097A0B2A59DA}"/>
    <dgm:cxn modelId="{EC9F910F-2622-48C6-861D-CB7E64DD071A}" type="presOf" srcId="{51CBEB48-41CA-4F3B-BE2E-7D79B4A0B02A}" destId="{D9D8B999-E35F-450F-AD7D-C0FE03527B34}" srcOrd="0" destOrd="0" presId="urn:microsoft.com/office/officeart/2005/8/layout/equation2"/>
    <dgm:cxn modelId="{4D0D3517-2D92-4034-812E-4B50D7D07BF2}" type="presOf" srcId="{4721CF8D-D9CC-4324-9D3D-B11C708794D1}" destId="{AF22208C-225C-43A0-93FC-DAF4ABEB094D}" srcOrd="0" destOrd="0" presId="urn:microsoft.com/office/officeart/2005/8/layout/equation2"/>
    <dgm:cxn modelId="{A2A04D25-9301-45A8-8347-5A767E9FCEFF}" type="presOf" srcId="{3847F4FA-0756-4AD5-9A76-450997D20696}" destId="{B3702386-5170-4D83-BE6F-FE5D2518FEEA}" srcOrd="0" destOrd="0" presId="urn:microsoft.com/office/officeart/2005/8/layout/equation2"/>
    <dgm:cxn modelId="{5466956E-2CA0-4961-93E2-6A99A5292188}" type="presOf" srcId="{69842BBD-5FEC-4552-92EA-B4C1BA8C7B32}" destId="{0B59B5BB-9EC4-4EC4-A51C-FB5535BBD4D3}" srcOrd="0" destOrd="0" presId="urn:microsoft.com/office/officeart/2005/8/layout/equation2"/>
    <dgm:cxn modelId="{1C1C3EA1-4EFB-4815-8EE5-7D106641E385}" type="presOf" srcId="{5882F75E-C720-47B3-A2F5-036B7DBE2392}" destId="{2EFA7904-A703-4178-847E-3D0F1FBF7441}" srcOrd="1" destOrd="0" presId="urn:microsoft.com/office/officeart/2005/8/layout/equation2"/>
    <dgm:cxn modelId="{268A0BBC-91A5-46EA-8D28-4DF16AA78871}" type="presOf" srcId="{F5D96A4F-E185-4C94-8A3D-CBE21EECD427}" destId="{045EA0B6-8AF6-4D06-B7C7-F03C6B04AEAD}" srcOrd="0" destOrd="0" presId="urn:microsoft.com/office/officeart/2005/8/layout/equation2"/>
    <dgm:cxn modelId="{58F654E3-AB10-4CED-A1A5-27F233D927F3}" type="presOf" srcId="{5882F75E-C720-47B3-A2F5-036B7DBE2392}" destId="{525C465D-8343-49E7-9CC2-7C12B646C801}" srcOrd="0" destOrd="0" presId="urn:microsoft.com/office/officeart/2005/8/layout/equation2"/>
    <dgm:cxn modelId="{4A824DFA-1D0A-4235-ACD2-BFC1BDC5CE28}" srcId="{4721CF8D-D9CC-4324-9D3D-B11C708794D1}" destId="{F5D96A4F-E185-4C94-8A3D-CBE21EECD427}" srcOrd="1" destOrd="0" parTransId="{4D435522-F554-4BE1-BB5E-560DE96F4B81}" sibTransId="{5882F75E-C720-47B3-A2F5-036B7DBE2392}"/>
    <dgm:cxn modelId="{9E1FBDA6-7E4B-45C0-9830-EF31FA057E52}" type="presParOf" srcId="{AF22208C-225C-43A0-93FC-DAF4ABEB094D}" destId="{2B467808-5CE0-4D52-A537-04F6FAD55086}" srcOrd="0" destOrd="0" presId="urn:microsoft.com/office/officeart/2005/8/layout/equation2"/>
    <dgm:cxn modelId="{4A461419-BDCE-418A-B6B5-275C2EE6B7EB}" type="presParOf" srcId="{2B467808-5CE0-4D52-A537-04F6FAD55086}" destId="{B3702386-5170-4D83-BE6F-FE5D2518FEEA}" srcOrd="0" destOrd="0" presId="urn:microsoft.com/office/officeart/2005/8/layout/equation2"/>
    <dgm:cxn modelId="{48DBEBAE-5656-43F3-B57B-61AFC1F16487}" type="presParOf" srcId="{2B467808-5CE0-4D52-A537-04F6FAD55086}" destId="{743E639F-91BE-49C0-B93A-414E48275408}" srcOrd="1" destOrd="0" presId="urn:microsoft.com/office/officeart/2005/8/layout/equation2"/>
    <dgm:cxn modelId="{AA514E9C-3CFA-4150-8390-96484D8E1E46}" type="presParOf" srcId="{2B467808-5CE0-4D52-A537-04F6FAD55086}" destId="{0B59B5BB-9EC4-4EC4-A51C-FB5535BBD4D3}" srcOrd="2" destOrd="0" presId="urn:microsoft.com/office/officeart/2005/8/layout/equation2"/>
    <dgm:cxn modelId="{4F483FCD-3D10-4ECE-95EB-A79740D49059}" type="presParOf" srcId="{2B467808-5CE0-4D52-A537-04F6FAD55086}" destId="{F97DE64A-0516-4811-9675-2BDFD38A058E}" srcOrd="3" destOrd="0" presId="urn:microsoft.com/office/officeart/2005/8/layout/equation2"/>
    <dgm:cxn modelId="{34383B94-887A-4BDA-89D9-D7E2609ED4BC}" type="presParOf" srcId="{2B467808-5CE0-4D52-A537-04F6FAD55086}" destId="{045EA0B6-8AF6-4D06-B7C7-F03C6B04AEAD}" srcOrd="4" destOrd="0" presId="urn:microsoft.com/office/officeart/2005/8/layout/equation2"/>
    <dgm:cxn modelId="{C2211DBE-F681-43F1-B0ED-4E9EBCB24819}" type="presParOf" srcId="{AF22208C-225C-43A0-93FC-DAF4ABEB094D}" destId="{525C465D-8343-49E7-9CC2-7C12B646C801}" srcOrd="1" destOrd="0" presId="urn:microsoft.com/office/officeart/2005/8/layout/equation2"/>
    <dgm:cxn modelId="{EE36E7FB-8E3D-479F-89F7-05E0237C5C4C}" type="presParOf" srcId="{525C465D-8343-49E7-9CC2-7C12B646C801}" destId="{2EFA7904-A703-4178-847E-3D0F1FBF7441}" srcOrd="0" destOrd="0" presId="urn:microsoft.com/office/officeart/2005/8/layout/equation2"/>
    <dgm:cxn modelId="{75927861-4DC9-4C28-998F-843BDF74D780}" type="presParOf" srcId="{AF22208C-225C-43A0-93FC-DAF4ABEB094D}" destId="{D9D8B999-E35F-450F-AD7D-C0FE03527B34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702386-5170-4D83-BE6F-FE5D2518FEEA}">
      <dsp:nvSpPr>
        <dsp:cNvPr id="0" name=""/>
        <dsp:cNvSpPr/>
      </dsp:nvSpPr>
      <dsp:spPr>
        <a:xfrm>
          <a:off x="4263" y="161672"/>
          <a:ext cx="1513706" cy="151370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Self-esteem</a:t>
          </a:r>
        </a:p>
      </dsp:txBody>
      <dsp:txXfrm>
        <a:off x="225940" y="383349"/>
        <a:ext cx="1070352" cy="1070352"/>
      </dsp:txXfrm>
    </dsp:sp>
    <dsp:sp modelId="{0B59B5BB-9EC4-4EC4-A51C-FB5535BBD4D3}">
      <dsp:nvSpPr>
        <dsp:cNvPr id="0" name=""/>
        <dsp:cNvSpPr/>
      </dsp:nvSpPr>
      <dsp:spPr>
        <a:xfrm>
          <a:off x="322142" y="1798291"/>
          <a:ext cx="877949" cy="877949"/>
        </a:xfrm>
        <a:prstGeom prst="mathPlus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kern="1200"/>
        </a:p>
      </dsp:txBody>
      <dsp:txXfrm>
        <a:off x="438514" y="2134019"/>
        <a:ext cx="645205" cy="206493"/>
      </dsp:txXfrm>
    </dsp:sp>
    <dsp:sp modelId="{045EA0B6-8AF6-4D06-B7C7-F03C6B04AEAD}">
      <dsp:nvSpPr>
        <dsp:cNvPr id="0" name=""/>
        <dsp:cNvSpPr/>
      </dsp:nvSpPr>
      <dsp:spPr>
        <a:xfrm>
          <a:off x="4263" y="2799154"/>
          <a:ext cx="1513706" cy="1513706"/>
        </a:xfrm>
        <a:prstGeom prst="ellipse">
          <a:avLst/>
        </a:prstGeom>
        <a:solidFill>
          <a:schemeClr val="accent3">
            <a:hueOff val="10058062"/>
            <a:satOff val="25"/>
            <a:lumOff val="-343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Self-efficacy</a:t>
          </a:r>
        </a:p>
      </dsp:txBody>
      <dsp:txXfrm>
        <a:off x="225940" y="3020831"/>
        <a:ext cx="1070352" cy="1070352"/>
      </dsp:txXfrm>
    </dsp:sp>
    <dsp:sp modelId="{525C465D-8343-49E7-9CC2-7C12B646C801}">
      <dsp:nvSpPr>
        <dsp:cNvPr id="0" name=""/>
        <dsp:cNvSpPr/>
      </dsp:nvSpPr>
      <dsp:spPr>
        <a:xfrm>
          <a:off x="1745026" y="1955717"/>
          <a:ext cx="481358" cy="56309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20116124"/>
            <a:satOff val="51"/>
            <a:lumOff val="-686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/>
        </a:p>
      </dsp:txBody>
      <dsp:txXfrm>
        <a:off x="1745026" y="2068337"/>
        <a:ext cx="336951" cy="337858"/>
      </dsp:txXfrm>
    </dsp:sp>
    <dsp:sp modelId="{D9D8B999-E35F-450F-AD7D-C0FE03527B34}">
      <dsp:nvSpPr>
        <dsp:cNvPr id="0" name=""/>
        <dsp:cNvSpPr/>
      </dsp:nvSpPr>
      <dsp:spPr>
        <a:xfrm>
          <a:off x="2426193" y="723560"/>
          <a:ext cx="3027412" cy="3027412"/>
        </a:xfrm>
        <a:prstGeom prst="ellipse">
          <a:avLst/>
        </a:prstGeom>
        <a:solidFill>
          <a:schemeClr val="accent3">
            <a:hueOff val="20116124"/>
            <a:satOff val="51"/>
            <a:lumOff val="-686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/>
            <a:t>Self-confidence</a:t>
          </a:r>
        </a:p>
      </dsp:txBody>
      <dsp:txXfrm>
        <a:off x="2869547" y="1166914"/>
        <a:ext cx="2140704" cy="21407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7F7E6A-E699-46A3-AD9E-931F8EF23471}" type="datetimeFigureOut">
              <a:rPr lang="en-GB" smtClean="0"/>
              <a:t>12/02/2024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FFA17F-B1DE-4A54-88F5-E2984A2C6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9579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Image by </a:t>
            </a:r>
            <a:r>
              <a:rPr lang="en-GB" dirty="0" err="1"/>
              <a:t>Freepik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FFA17F-B1DE-4A54-88F5-E2984A2C68B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9025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Image by </a:t>
            </a:r>
            <a:r>
              <a:rPr lang="en-GB" dirty="0" err="1"/>
              <a:t>Freepik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FFA17F-B1DE-4A54-88F5-E2984A2C68B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244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7C81A0-FB7A-4357-8B37-1EC930D1E0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000" y="1523999"/>
            <a:ext cx="10668000" cy="198596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3C075C-7238-4F43-87E7-63A35BE690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000" y="3809999"/>
            <a:ext cx="10667998" cy="1985963"/>
          </a:xfrm>
        </p:spPr>
        <p:txBody>
          <a:bodyPr/>
          <a:lstStyle>
            <a:lvl1pPr marL="0" indent="0" algn="ctr">
              <a:buNone/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B67EEB-ABA8-4DA9-803B-0C6CD8A12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anchor="b" anchorCtr="0"/>
          <a:lstStyle/>
          <a:p>
            <a:fld id="{F4D57BDD-E64A-4D27-8978-82FFCA18A12C}" type="datetimeFigureOut">
              <a:rPr lang="en-US" smtClean="0"/>
              <a:t>2/12/2024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CFD314-1E75-41B9-A585-4F4A32A34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0CC8E8-C649-4A81-BF53-F078B2A98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8791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56A6A6-C260-4F8B-99DF-249C907BE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36F8CB-5C97-4437-A672-4E43D0E5AE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90C990-05C1-4ECD-A899-722057AEA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2/12/2024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E9811C-37A0-4DD1-8607-EFD4226E5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CAB506-9570-4D3E-804F-A184A73DBC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770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569B8-DEA4-4F12-9078-ECD731F2AC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30351"/>
            <a:ext cx="10668000" cy="22796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0D1F3B-E79C-4822-999D-205B0E76C6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4589464"/>
            <a:ext cx="10668000" cy="118318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145166-621E-4C71-A40F-64E514536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2/12/2024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B8A175-E39F-477F-997B-99FF8677A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69115F-5456-4FA3-8484-B1806E7C4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184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8BC5C-CCF0-4BA5-B102-213AC6FD5A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26364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237E63-3B4F-4C2F-A87C-9533227EB6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2000" y="3048000"/>
            <a:ext cx="4572000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8ACE3E-2FED-4289-B138-3EC2826909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58000" y="3048000"/>
            <a:ext cx="4572000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55DB51-20DA-4BEF-90BA-DDD37DC08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2/12/2024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6D22E1-F0DB-4CB7-B2E3-D578EEAA6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29146B-54D6-4291-8EA2-643002482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6748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5B4AE7-507A-4E14-96E2-5412FF8EA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7048"/>
            <a:ext cx="10668000" cy="75895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DEEE83-2945-4C22-9597-57F1F12628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5999"/>
            <a:ext cx="4572001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C2494D-AD1D-4CB7-A17C-B69079113D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2001" y="3059113"/>
            <a:ext cx="4572000" cy="30368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3E4950-830D-4EE3-9F51-DD730255E0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7998" y="2286000"/>
            <a:ext cx="4572001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F244AA-BDAA-4FDD-B742-449DF90573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858000" y="3059113"/>
            <a:ext cx="4571998" cy="30368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B78494-ECE0-41D2-97E2-CFAC0434A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2/12/2024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5E4C20-6CC5-4259-B554-B19F1A7AA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09AB13-CCCC-4074-9B66-CE0B37902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668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EFB5FF-4FD1-4CE4-BBC5-E6402FE06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3810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E71AAD-C5B9-485B-84DD-60DAFD5F1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2/12/2024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7CACFF-0406-4EE2-9E8F-F594B952C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52A47E-1990-4B6B-BCCB-75B6F213A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542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EC8FE4C-64F1-4C88-9D30-17F8131ED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2/12/2024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5D8FB3-6FA4-40A7-BDBF-76CD0F22F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649F41-A021-4490-BB80-C89DF0293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251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CEF60-874B-45DE-BF65-CF0D08577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3821113" cy="15240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D757B0-722D-425F-8BD4-9CD9093BCB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1524000"/>
            <a:ext cx="6096000" cy="3810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DB0F60-AADF-41C3-8BFC-B405E0A3F9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0" y="3048000"/>
            <a:ext cx="3821113" cy="3048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AB1E11-97B6-42FD-9F45-6EDC3B83F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2/12/2024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4D7DA9-F910-4337-99A2-91F4EA361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93A2F2-339E-4406-9A90-534A38C5A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166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71599-6E07-4A55-9B93-4CA5EFE3F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1524000"/>
            <a:ext cx="3810000" cy="15240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92C2D26-DACA-4941-955E-18F7E23675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3999" y="1524000"/>
            <a:ext cx="6095999" cy="3810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EDB26D-C5B0-41D6-A75F-F89A87BE24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1" y="3048000"/>
            <a:ext cx="3810000" cy="3048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9304B6-48DF-41FA-A089-8C83BBA63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2/12/2024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DFB82F-A17A-4BC7-A522-CD934BC35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CC530C-8824-4BE3-884E-2AFF30B57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399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2CE73F-2F7C-4941-9B13-ACB43A4983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5239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BC107E-F2BE-4057-B06B-1E50FD12B5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0" y="3048000"/>
            <a:ext cx="10668000" cy="3048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B9D7D8-1932-4215-A6E0-C16DA0DDB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2/12/2024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78B662-65E3-47B2-AD95-B041B57F3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93DBC5-88B5-4F2A-A0E3-752CB4217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2523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6599DF-5B13-4800-ADD7-3A2A2F1C48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1523999"/>
            <a:ext cx="2705100" cy="45720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191E12-22D9-4DA9-A336-EA6A8B9B55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0" y="1524000"/>
            <a:ext cx="7620000" cy="4572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22A1D5-B7EF-43A4-81EF-B5A7EA356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2/12/2024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809DFB-4410-42BF-B886-C984E3A53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6487E8-E9A0-429E-88E5-34B1BE86B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029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1B49B9-8C94-4604-AEEE-CB5051962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26364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C3204E-CAF5-48A1-928F-757507EC48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3047999"/>
            <a:ext cx="10668000" cy="3048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540D12-4B42-4790-8677-C9250F3CDD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62000" y="401594"/>
            <a:ext cx="3048000" cy="36512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F4D57BDD-E64A-4D27-8978-82FFCA18A12C}" type="datetimeFigureOut">
              <a:rPr lang="en-US" smtClean="0"/>
              <a:pPr/>
              <a:t>2/12/2024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2B17CD-6C27-4CD1-B20D-EA4B8E54F4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858000" y="6096000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3A934F-C817-4C99-A2CF-C763A3F20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44000" y="401594"/>
            <a:ext cx="2286000" cy="7620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fld id="{D643A852-0206-46AC-B0EB-64561293312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348703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14" r:id="rId5"/>
    <p:sldLayoutId id="2147483715" r:id="rId6"/>
    <p:sldLayoutId id="2147483720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B37791B-B040-4694-BFDC-8DD132D86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08F2F1-066A-4FB9-819B-1B6E715BAD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8179" y="296774"/>
            <a:ext cx="4414157" cy="2817438"/>
          </a:xfrm>
        </p:spPr>
        <p:txBody>
          <a:bodyPr>
            <a:normAutofit/>
          </a:bodyPr>
          <a:lstStyle/>
          <a:p>
            <a:pPr algn="l"/>
            <a:r>
              <a:rPr lang="en-GB" sz="5400" dirty="0"/>
              <a:t>Self-esteem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19872F-BE8B-4BC2-8B96-D3E1C58EA8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8179" y="5276983"/>
            <a:ext cx="3698992" cy="62925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algn="l"/>
            <a:r>
              <a:rPr lang="en-GB" sz="2000" dirty="0">
                <a:latin typeface="Calibri"/>
                <a:ea typeface="+mn-lt"/>
                <a:cs typeface="+mn-lt"/>
              </a:rPr>
              <a:t>Self-esteem is how we think or feel about ourselves. </a:t>
            </a:r>
            <a:endParaRPr lang="en-US" dirty="0">
              <a:latin typeface="Calibri"/>
              <a:ea typeface="+mn-lt"/>
              <a:cs typeface="+mn-lt"/>
            </a:endParaRPr>
          </a:p>
          <a:p>
            <a:pPr algn="l"/>
            <a:endParaRPr lang="en-GB" sz="2000" dirty="0">
              <a:latin typeface="Calibri"/>
              <a:ea typeface="+mn-lt"/>
              <a:cs typeface="+mn-lt"/>
            </a:endParaRPr>
          </a:p>
        </p:txBody>
      </p:sp>
      <p:pic>
        <p:nvPicPr>
          <p:cNvPr id="4" name="Picture 3" descr="Jigsaw puzzles in plastic figures">
            <a:extLst>
              <a:ext uri="{FF2B5EF4-FFF2-40B4-BE49-F238E27FC236}">
                <a16:creationId xmlns:a16="http://schemas.microsoft.com/office/drawing/2014/main" id="{1C633539-3955-557D-40AE-0E42879743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897" r="7729"/>
          <a:stretch/>
        </p:blipFill>
        <p:spPr>
          <a:xfrm>
            <a:off x="4232496" y="10"/>
            <a:ext cx="7959505" cy="6857992"/>
          </a:xfrm>
          <a:custGeom>
            <a:avLst/>
            <a:gdLst/>
            <a:ahLst/>
            <a:cxnLst/>
            <a:rect l="l" t="t" r="r" b="b"/>
            <a:pathLst>
              <a:path w="7959505" h="6858002">
                <a:moveTo>
                  <a:pt x="311551" y="6702976"/>
                </a:moveTo>
                <a:lnTo>
                  <a:pt x="297715" y="6742552"/>
                </a:lnTo>
                <a:cubicBezTo>
                  <a:pt x="283999" y="6764841"/>
                  <a:pt x="278713" y="6788417"/>
                  <a:pt x="278237" y="6812063"/>
                </a:cubicBezTo>
                <a:lnTo>
                  <a:pt x="278237" y="6812064"/>
                </a:lnTo>
                <a:lnTo>
                  <a:pt x="283011" y="6776800"/>
                </a:lnTo>
                <a:cubicBezTo>
                  <a:pt x="286107" y="6765164"/>
                  <a:pt x="290857" y="6753698"/>
                  <a:pt x="297715" y="6742553"/>
                </a:cubicBezTo>
                <a:cubicBezTo>
                  <a:pt x="306003" y="6729219"/>
                  <a:pt x="311147" y="6716169"/>
                  <a:pt x="311551" y="6702977"/>
                </a:cubicBezTo>
                <a:close/>
                <a:moveTo>
                  <a:pt x="328959" y="6564620"/>
                </a:moveTo>
                <a:lnTo>
                  <a:pt x="306480" y="6588625"/>
                </a:lnTo>
                <a:cubicBezTo>
                  <a:pt x="298003" y="6597578"/>
                  <a:pt x="291954" y="6611342"/>
                  <a:pt x="289858" y="6625224"/>
                </a:cubicBezTo>
                <a:lnTo>
                  <a:pt x="289858" y="6625225"/>
                </a:lnTo>
                <a:lnTo>
                  <a:pt x="289870" y="6645552"/>
                </a:lnTo>
                <a:lnTo>
                  <a:pt x="296953" y="6662541"/>
                </a:lnTo>
                <a:lnTo>
                  <a:pt x="296953" y="6662542"/>
                </a:lnTo>
                <a:lnTo>
                  <a:pt x="308405" y="6683027"/>
                </a:lnTo>
                <a:cubicBezTo>
                  <a:pt x="306038" y="6676305"/>
                  <a:pt x="302287" y="6669495"/>
                  <a:pt x="296953" y="6662541"/>
                </a:cubicBezTo>
                <a:lnTo>
                  <a:pt x="289858" y="6625225"/>
                </a:lnTo>
                <a:lnTo>
                  <a:pt x="306480" y="6588626"/>
                </a:lnTo>
                <a:cubicBezTo>
                  <a:pt x="312576" y="6582147"/>
                  <a:pt x="318672" y="6575479"/>
                  <a:pt x="328959" y="6564621"/>
                </a:cubicBezTo>
                <a:close/>
                <a:moveTo>
                  <a:pt x="248638" y="6438981"/>
                </a:moveTo>
                <a:cubicBezTo>
                  <a:pt x="258140" y="6444077"/>
                  <a:pt x="265617" y="6451650"/>
                  <a:pt x="268569" y="6463841"/>
                </a:cubicBezTo>
                <a:lnTo>
                  <a:pt x="268572" y="6463849"/>
                </a:lnTo>
                <a:lnTo>
                  <a:pt x="279556" y="6508052"/>
                </a:lnTo>
                <a:lnTo>
                  <a:pt x="282367" y="6513012"/>
                </a:lnTo>
                <a:lnTo>
                  <a:pt x="284834" y="6521804"/>
                </a:lnTo>
                <a:lnTo>
                  <a:pt x="301172" y="6546195"/>
                </a:lnTo>
                <a:lnTo>
                  <a:pt x="301172" y="6546194"/>
                </a:lnTo>
                <a:lnTo>
                  <a:pt x="282367" y="6513012"/>
                </a:lnTo>
                <a:lnTo>
                  <a:pt x="268572" y="6463849"/>
                </a:lnTo>
                <a:lnTo>
                  <a:pt x="268569" y="6463840"/>
                </a:lnTo>
                <a:close/>
                <a:moveTo>
                  <a:pt x="166047" y="6392243"/>
                </a:moveTo>
                <a:lnTo>
                  <a:pt x="173364" y="6407333"/>
                </a:lnTo>
                <a:lnTo>
                  <a:pt x="173364" y="6407332"/>
                </a:lnTo>
                <a:close/>
                <a:moveTo>
                  <a:pt x="401733" y="4221391"/>
                </a:moveTo>
                <a:lnTo>
                  <a:pt x="396017" y="4253014"/>
                </a:lnTo>
                <a:cubicBezTo>
                  <a:pt x="383824" y="4277401"/>
                  <a:pt x="368204" y="4300070"/>
                  <a:pt x="356201" y="4324645"/>
                </a:cubicBezTo>
                <a:cubicBezTo>
                  <a:pt x="350487" y="4336457"/>
                  <a:pt x="347439" y="4350554"/>
                  <a:pt x="347247" y="4363890"/>
                </a:cubicBezTo>
                <a:lnTo>
                  <a:pt x="347247" y="4363891"/>
                </a:lnTo>
                <a:cubicBezTo>
                  <a:pt x="346295" y="4403326"/>
                  <a:pt x="346295" y="4442762"/>
                  <a:pt x="348009" y="4482005"/>
                </a:cubicBezTo>
                <a:cubicBezTo>
                  <a:pt x="350677" y="4546777"/>
                  <a:pt x="351249" y="4612501"/>
                  <a:pt x="408019" y="4659175"/>
                </a:cubicBezTo>
                <a:cubicBezTo>
                  <a:pt x="412591" y="4662987"/>
                  <a:pt x="415259" y="4671177"/>
                  <a:pt x="416021" y="4677656"/>
                </a:cubicBezTo>
                <a:cubicBezTo>
                  <a:pt x="419640" y="4707565"/>
                  <a:pt x="420022" y="4738236"/>
                  <a:pt x="425928" y="4767765"/>
                </a:cubicBezTo>
                <a:lnTo>
                  <a:pt x="427237" y="4800483"/>
                </a:lnTo>
                <a:lnTo>
                  <a:pt x="412401" y="4828916"/>
                </a:lnTo>
                <a:cubicBezTo>
                  <a:pt x="404114" y="4837703"/>
                  <a:pt x="397113" y="4847214"/>
                  <a:pt x="391971" y="4857317"/>
                </a:cubicBezTo>
                <a:lnTo>
                  <a:pt x="390221" y="4863342"/>
                </a:lnTo>
                <a:lnTo>
                  <a:pt x="387469" y="4867614"/>
                </a:lnTo>
                <a:lnTo>
                  <a:pt x="382691" y="4889275"/>
                </a:lnTo>
                <a:lnTo>
                  <a:pt x="382691" y="4889276"/>
                </a:lnTo>
                <a:cubicBezTo>
                  <a:pt x="382122" y="4896714"/>
                  <a:pt x="382634" y="4904358"/>
                  <a:pt x="384396" y="4912169"/>
                </a:cubicBezTo>
                <a:lnTo>
                  <a:pt x="385799" y="4933805"/>
                </a:lnTo>
                <a:lnTo>
                  <a:pt x="378247" y="4957453"/>
                </a:lnTo>
                <a:lnTo>
                  <a:pt x="360964" y="4987037"/>
                </a:lnTo>
                <a:cubicBezTo>
                  <a:pt x="349725" y="5003801"/>
                  <a:pt x="335627" y="5022852"/>
                  <a:pt x="334485" y="5041521"/>
                </a:cubicBezTo>
                <a:cubicBezTo>
                  <a:pt x="333556" y="5057381"/>
                  <a:pt x="327457" y="5072411"/>
                  <a:pt x="321371" y="5087423"/>
                </a:cubicBezTo>
                <a:lnTo>
                  <a:pt x="321364" y="5087450"/>
                </a:lnTo>
                <a:lnTo>
                  <a:pt x="315482" y="5102461"/>
                </a:lnTo>
                <a:lnTo>
                  <a:pt x="308338" y="5133220"/>
                </a:lnTo>
                <a:lnTo>
                  <a:pt x="308337" y="5133224"/>
                </a:lnTo>
                <a:lnTo>
                  <a:pt x="308337" y="5133225"/>
                </a:lnTo>
                <a:lnTo>
                  <a:pt x="315052" y="5166114"/>
                </a:lnTo>
                <a:lnTo>
                  <a:pt x="314362" y="5172090"/>
                </a:lnTo>
                <a:cubicBezTo>
                  <a:pt x="313481" y="5174400"/>
                  <a:pt x="312290" y="5176876"/>
                  <a:pt x="311814" y="5179067"/>
                </a:cubicBezTo>
                <a:lnTo>
                  <a:pt x="311814" y="5179068"/>
                </a:lnTo>
                <a:cubicBezTo>
                  <a:pt x="304574" y="5214122"/>
                  <a:pt x="311624" y="5247079"/>
                  <a:pt x="335437" y="5272797"/>
                </a:cubicBezTo>
                <a:lnTo>
                  <a:pt x="335441" y="5272804"/>
                </a:lnTo>
                <a:lnTo>
                  <a:pt x="356854" y="5308181"/>
                </a:lnTo>
                <a:lnTo>
                  <a:pt x="359935" y="5317389"/>
                </a:lnTo>
                <a:lnTo>
                  <a:pt x="364317" y="5355014"/>
                </a:lnTo>
                <a:lnTo>
                  <a:pt x="359440" y="5385384"/>
                </a:lnTo>
                <a:cubicBezTo>
                  <a:pt x="356201" y="5398721"/>
                  <a:pt x="353915" y="5412057"/>
                  <a:pt x="351249" y="5425582"/>
                </a:cubicBezTo>
                <a:cubicBezTo>
                  <a:pt x="347439" y="5443870"/>
                  <a:pt x="343437" y="5462351"/>
                  <a:pt x="339627" y="5480637"/>
                </a:cubicBezTo>
                <a:cubicBezTo>
                  <a:pt x="337722" y="5489497"/>
                  <a:pt x="335151" y="5498832"/>
                  <a:pt x="335103" y="5507667"/>
                </a:cubicBezTo>
                <a:lnTo>
                  <a:pt x="335103" y="5507668"/>
                </a:lnTo>
                <a:lnTo>
                  <a:pt x="337324" y="5520422"/>
                </a:lnTo>
                <a:lnTo>
                  <a:pt x="345722" y="5531692"/>
                </a:lnTo>
                <a:lnTo>
                  <a:pt x="345723" y="5531694"/>
                </a:lnTo>
                <a:lnTo>
                  <a:pt x="355869" y="5547578"/>
                </a:lnTo>
                <a:lnTo>
                  <a:pt x="346295" y="5562746"/>
                </a:lnTo>
                <a:cubicBezTo>
                  <a:pt x="303622" y="5600467"/>
                  <a:pt x="276951" y="5646189"/>
                  <a:pt x="275047" y="5704483"/>
                </a:cubicBezTo>
                <a:cubicBezTo>
                  <a:pt x="274665" y="5716485"/>
                  <a:pt x="271999" y="5728678"/>
                  <a:pt x="269141" y="5740488"/>
                </a:cubicBezTo>
                <a:cubicBezTo>
                  <a:pt x="267426" y="5747728"/>
                  <a:pt x="265520" y="5756493"/>
                  <a:pt x="260376" y="5760873"/>
                </a:cubicBezTo>
                <a:cubicBezTo>
                  <a:pt x="221133" y="5794974"/>
                  <a:pt x="193890" y="5837457"/>
                  <a:pt x="171981" y="5883751"/>
                </a:cubicBezTo>
                <a:lnTo>
                  <a:pt x="171979" y="5883756"/>
                </a:lnTo>
                <a:lnTo>
                  <a:pt x="160957" y="5909351"/>
                </a:lnTo>
                <a:lnTo>
                  <a:pt x="154076" y="5935946"/>
                </a:lnTo>
                <a:lnTo>
                  <a:pt x="154075" y="5935949"/>
                </a:lnTo>
                <a:lnTo>
                  <a:pt x="154075" y="5935950"/>
                </a:lnTo>
                <a:cubicBezTo>
                  <a:pt x="151789" y="5954618"/>
                  <a:pt x="155599" y="5974241"/>
                  <a:pt x="157695" y="5993292"/>
                </a:cubicBezTo>
                <a:cubicBezTo>
                  <a:pt x="158837" y="6004532"/>
                  <a:pt x="158647" y="6017486"/>
                  <a:pt x="164171" y="6026441"/>
                </a:cubicBezTo>
                <a:cubicBezTo>
                  <a:pt x="181508" y="6054826"/>
                  <a:pt x="200176" y="6082259"/>
                  <a:pt x="220371" y="6108739"/>
                </a:cubicBezTo>
                <a:lnTo>
                  <a:pt x="234064" y="6133315"/>
                </a:lnTo>
                <a:lnTo>
                  <a:pt x="230364" y="6143190"/>
                </a:lnTo>
                <a:cubicBezTo>
                  <a:pt x="227813" y="6146732"/>
                  <a:pt x="223895" y="6150697"/>
                  <a:pt x="218465" y="6155602"/>
                </a:cubicBezTo>
                <a:cubicBezTo>
                  <a:pt x="196176" y="6175797"/>
                  <a:pt x="184556" y="6200944"/>
                  <a:pt x="179794" y="6228756"/>
                </a:cubicBezTo>
                <a:cubicBezTo>
                  <a:pt x="172363" y="6272764"/>
                  <a:pt x="166077" y="6317151"/>
                  <a:pt x="162457" y="6361539"/>
                </a:cubicBezTo>
                <a:lnTo>
                  <a:pt x="162457" y="6361540"/>
                </a:lnTo>
                <a:lnTo>
                  <a:pt x="179794" y="6228757"/>
                </a:lnTo>
                <a:cubicBezTo>
                  <a:pt x="184556" y="6200945"/>
                  <a:pt x="196176" y="6175798"/>
                  <a:pt x="218465" y="6155603"/>
                </a:cubicBezTo>
                <a:cubicBezTo>
                  <a:pt x="229325" y="6145793"/>
                  <a:pt x="234135" y="6139745"/>
                  <a:pt x="234064" y="6133315"/>
                </a:cubicBezTo>
                <a:lnTo>
                  <a:pt x="234064" y="6133314"/>
                </a:lnTo>
                <a:cubicBezTo>
                  <a:pt x="233993" y="6126884"/>
                  <a:pt x="229039" y="6120074"/>
                  <a:pt x="220371" y="6108738"/>
                </a:cubicBezTo>
                <a:cubicBezTo>
                  <a:pt x="200176" y="6082258"/>
                  <a:pt x="181508" y="6054825"/>
                  <a:pt x="164171" y="6026440"/>
                </a:cubicBezTo>
                <a:cubicBezTo>
                  <a:pt x="158647" y="6017485"/>
                  <a:pt x="158837" y="6004531"/>
                  <a:pt x="157695" y="5993291"/>
                </a:cubicBezTo>
                <a:cubicBezTo>
                  <a:pt x="156647" y="5983766"/>
                  <a:pt x="155171" y="5974097"/>
                  <a:pt x="154242" y="5964477"/>
                </a:cubicBezTo>
                <a:lnTo>
                  <a:pt x="154075" y="5935950"/>
                </a:lnTo>
                <a:lnTo>
                  <a:pt x="154076" y="5935946"/>
                </a:lnTo>
                <a:lnTo>
                  <a:pt x="171979" y="5883756"/>
                </a:lnTo>
                <a:lnTo>
                  <a:pt x="171981" y="5883752"/>
                </a:lnTo>
                <a:cubicBezTo>
                  <a:pt x="193890" y="5837458"/>
                  <a:pt x="221133" y="5794975"/>
                  <a:pt x="260376" y="5760874"/>
                </a:cubicBezTo>
                <a:cubicBezTo>
                  <a:pt x="265520" y="5756494"/>
                  <a:pt x="267426" y="5747729"/>
                  <a:pt x="269141" y="5740489"/>
                </a:cubicBezTo>
                <a:cubicBezTo>
                  <a:pt x="271999" y="5728679"/>
                  <a:pt x="274665" y="5716486"/>
                  <a:pt x="275047" y="5704484"/>
                </a:cubicBezTo>
                <a:cubicBezTo>
                  <a:pt x="276951" y="5646190"/>
                  <a:pt x="303622" y="5600468"/>
                  <a:pt x="346295" y="5562747"/>
                </a:cubicBezTo>
                <a:cubicBezTo>
                  <a:pt x="352392" y="5557318"/>
                  <a:pt x="355774" y="5552508"/>
                  <a:pt x="355869" y="5547579"/>
                </a:cubicBezTo>
                <a:lnTo>
                  <a:pt x="355869" y="5547578"/>
                </a:lnTo>
                <a:cubicBezTo>
                  <a:pt x="355964" y="5542649"/>
                  <a:pt x="352773" y="5537600"/>
                  <a:pt x="345723" y="5531693"/>
                </a:cubicBezTo>
                <a:lnTo>
                  <a:pt x="345722" y="5531692"/>
                </a:lnTo>
                <a:lnTo>
                  <a:pt x="335103" y="5507668"/>
                </a:lnTo>
                <a:lnTo>
                  <a:pt x="339627" y="5480638"/>
                </a:lnTo>
                <a:cubicBezTo>
                  <a:pt x="343437" y="5462352"/>
                  <a:pt x="347439" y="5443871"/>
                  <a:pt x="351249" y="5425583"/>
                </a:cubicBezTo>
                <a:cubicBezTo>
                  <a:pt x="353915" y="5412058"/>
                  <a:pt x="356201" y="5398722"/>
                  <a:pt x="359440" y="5385385"/>
                </a:cubicBezTo>
                <a:cubicBezTo>
                  <a:pt x="361965" y="5375003"/>
                  <a:pt x="363668" y="5364883"/>
                  <a:pt x="364317" y="5355015"/>
                </a:cubicBezTo>
                <a:lnTo>
                  <a:pt x="364317" y="5355014"/>
                </a:lnTo>
                <a:lnTo>
                  <a:pt x="362870" y="5326163"/>
                </a:lnTo>
                <a:lnTo>
                  <a:pt x="359935" y="5317389"/>
                </a:lnTo>
                <a:lnTo>
                  <a:pt x="359341" y="5312288"/>
                </a:lnTo>
                <a:lnTo>
                  <a:pt x="356854" y="5308181"/>
                </a:lnTo>
                <a:lnTo>
                  <a:pt x="353708" y="5298775"/>
                </a:lnTo>
                <a:lnTo>
                  <a:pt x="335441" y="5272804"/>
                </a:lnTo>
                <a:lnTo>
                  <a:pt x="335437" y="5272796"/>
                </a:lnTo>
                <a:cubicBezTo>
                  <a:pt x="323531" y="5259937"/>
                  <a:pt x="315815" y="5245269"/>
                  <a:pt x="311981" y="5229433"/>
                </a:cubicBezTo>
                <a:lnTo>
                  <a:pt x="311814" y="5179068"/>
                </a:lnTo>
                <a:lnTo>
                  <a:pt x="314362" y="5172091"/>
                </a:lnTo>
                <a:cubicBezTo>
                  <a:pt x="315243" y="5169781"/>
                  <a:pt x="315814" y="5167638"/>
                  <a:pt x="315052" y="5166114"/>
                </a:cubicBezTo>
                <a:lnTo>
                  <a:pt x="315052" y="5166113"/>
                </a:lnTo>
                <a:lnTo>
                  <a:pt x="308337" y="5133225"/>
                </a:lnTo>
                <a:lnTo>
                  <a:pt x="308338" y="5133220"/>
                </a:lnTo>
                <a:lnTo>
                  <a:pt x="321364" y="5087450"/>
                </a:lnTo>
                <a:lnTo>
                  <a:pt x="327270" y="5072376"/>
                </a:lnTo>
                <a:cubicBezTo>
                  <a:pt x="330949" y="5062300"/>
                  <a:pt x="333866" y="5052096"/>
                  <a:pt x="334485" y="5041522"/>
                </a:cubicBezTo>
                <a:cubicBezTo>
                  <a:pt x="335627" y="5022853"/>
                  <a:pt x="349725" y="5003802"/>
                  <a:pt x="360964" y="4987038"/>
                </a:cubicBezTo>
                <a:cubicBezTo>
                  <a:pt x="366751" y="4978393"/>
                  <a:pt x="372457" y="4970097"/>
                  <a:pt x="376968" y="4961456"/>
                </a:cubicBezTo>
                <a:lnTo>
                  <a:pt x="378247" y="4957453"/>
                </a:lnTo>
                <a:lnTo>
                  <a:pt x="381039" y="4952673"/>
                </a:lnTo>
                <a:lnTo>
                  <a:pt x="385799" y="4933805"/>
                </a:lnTo>
                <a:cubicBezTo>
                  <a:pt x="386468" y="4927122"/>
                  <a:pt x="386111" y="4919979"/>
                  <a:pt x="384396" y="4912168"/>
                </a:cubicBezTo>
                <a:lnTo>
                  <a:pt x="382691" y="4889275"/>
                </a:lnTo>
                <a:lnTo>
                  <a:pt x="390221" y="4863342"/>
                </a:lnTo>
                <a:lnTo>
                  <a:pt x="412401" y="4828917"/>
                </a:lnTo>
                <a:cubicBezTo>
                  <a:pt x="420784" y="4819964"/>
                  <a:pt x="425356" y="4810581"/>
                  <a:pt x="427237" y="4800484"/>
                </a:cubicBezTo>
                <a:lnTo>
                  <a:pt x="427237" y="4800483"/>
                </a:lnTo>
                <a:cubicBezTo>
                  <a:pt x="429119" y="4790386"/>
                  <a:pt x="428309" y="4779575"/>
                  <a:pt x="425928" y="4767764"/>
                </a:cubicBezTo>
                <a:cubicBezTo>
                  <a:pt x="420022" y="4738235"/>
                  <a:pt x="419640" y="4707564"/>
                  <a:pt x="416021" y="4677655"/>
                </a:cubicBezTo>
                <a:cubicBezTo>
                  <a:pt x="415259" y="4671176"/>
                  <a:pt x="412591" y="4662986"/>
                  <a:pt x="408019" y="4659174"/>
                </a:cubicBezTo>
                <a:cubicBezTo>
                  <a:pt x="351249" y="4612500"/>
                  <a:pt x="350677" y="4546776"/>
                  <a:pt x="348009" y="4482004"/>
                </a:cubicBezTo>
                <a:lnTo>
                  <a:pt x="347247" y="4363891"/>
                </a:lnTo>
                <a:lnTo>
                  <a:pt x="356201" y="4324646"/>
                </a:lnTo>
                <a:cubicBezTo>
                  <a:pt x="368204" y="4300071"/>
                  <a:pt x="383824" y="4277402"/>
                  <a:pt x="396017" y="4253015"/>
                </a:cubicBezTo>
                <a:cubicBezTo>
                  <a:pt x="400781" y="4243873"/>
                  <a:pt x="400971" y="4232061"/>
                  <a:pt x="401733" y="4221392"/>
                </a:cubicBezTo>
                <a:close/>
                <a:moveTo>
                  <a:pt x="405543" y="4165383"/>
                </a:moveTo>
                <a:cubicBezTo>
                  <a:pt x="402114" y="4173480"/>
                  <a:pt x="401543" y="4182767"/>
                  <a:pt x="401638" y="4192387"/>
                </a:cubicBezTo>
                <a:lnTo>
                  <a:pt x="401638" y="4192388"/>
                </a:lnTo>
                <a:lnTo>
                  <a:pt x="405543" y="4165384"/>
                </a:lnTo>
                <a:close/>
                <a:moveTo>
                  <a:pt x="332842" y="2836172"/>
                </a:moveTo>
                <a:lnTo>
                  <a:pt x="332842" y="2836173"/>
                </a:lnTo>
                <a:cubicBezTo>
                  <a:pt x="336914" y="2839983"/>
                  <a:pt x="340200" y="2844317"/>
                  <a:pt x="341533" y="2848794"/>
                </a:cubicBezTo>
                <a:lnTo>
                  <a:pt x="358165" y="2903546"/>
                </a:lnTo>
                <a:lnTo>
                  <a:pt x="366071" y="2947859"/>
                </a:lnTo>
                <a:lnTo>
                  <a:pt x="366072" y="2947863"/>
                </a:lnTo>
                <a:lnTo>
                  <a:pt x="362488" y="2982148"/>
                </a:lnTo>
                <a:cubicBezTo>
                  <a:pt x="354392" y="3014153"/>
                  <a:pt x="350582" y="3045777"/>
                  <a:pt x="350796" y="3077401"/>
                </a:cubicBezTo>
                <a:lnTo>
                  <a:pt x="350796" y="3077402"/>
                </a:lnTo>
                <a:cubicBezTo>
                  <a:pt x="351010" y="3109026"/>
                  <a:pt x="355249" y="3140650"/>
                  <a:pt x="363250" y="3172655"/>
                </a:cubicBezTo>
                <a:cubicBezTo>
                  <a:pt x="389159" y="3276481"/>
                  <a:pt x="416591" y="3380306"/>
                  <a:pt x="410877" y="3489468"/>
                </a:cubicBezTo>
                <a:cubicBezTo>
                  <a:pt x="409925" y="3507564"/>
                  <a:pt x="421546" y="3529091"/>
                  <a:pt x="432976" y="3544714"/>
                </a:cubicBezTo>
                <a:cubicBezTo>
                  <a:pt x="438406" y="3552191"/>
                  <a:pt x="442585" y="3557716"/>
                  <a:pt x="445520" y="3562321"/>
                </a:cubicBezTo>
                <a:lnTo>
                  <a:pt x="450598" y="3574408"/>
                </a:lnTo>
                <a:lnTo>
                  <a:pt x="448246" y="3587174"/>
                </a:lnTo>
                <a:cubicBezTo>
                  <a:pt x="446228" y="3592232"/>
                  <a:pt x="442978" y="3598435"/>
                  <a:pt x="438500" y="3606817"/>
                </a:cubicBezTo>
                <a:cubicBezTo>
                  <a:pt x="434118" y="3614819"/>
                  <a:pt x="431452" y="3624725"/>
                  <a:pt x="424974" y="3630632"/>
                </a:cubicBezTo>
                <a:cubicBezTo>
                  <a:pt x="408496" y="3645682"/>
                  <a:pt x="402257" y="3662494"/>
                  <a:pt x="400733" y="3680163"/>
                </a:cubicBezTo>
                <a:lnTo>
                  <a:pt x="400733" y="3680164"/>
                </a:lnTo>
                <a:lnTo>
                  <a:pt x="404781" y="3734838"/>
                </a:lnTo>
                <a:lnTo>
                  <a:pt x="404399" y="3754652"/>
                </a:lnTo>
                <a:cubicBezTo>
                  <a:pt x="398399" y="3767130"/>
                  <a:pt x="396447" y="3778655"/>
                  <a:pt x="398042" y="3789776"/>
                </a:cubicBezTo>
                <a:lnTo>
                  <a:pt x="398042" y="3789777"/>
                </a:lnTo>
                <a:cubicBezTo>
                  <a:pt x="399638" y="3800897"/>
                  <a:pt x="404781" y="3811614"/>
                  <a:pt x="412973" y="3822473"/>
                </a:cubicBezTo>
                <a:lnTo>
                  <a:pt x="427308" y="3852620"/>
                </a:lnTo>
                <a:lnTo>
                  <a:pt x="426528" y="3868764"/>
                </a:lnTo>
                <a:cubicBezTo>
                  <a:pt x="425070" y="3874229"/>
                  <a:pt x="422307" y="3879766"/>
                  <a:pt x="417925" y="3885338"/>
                </a:cubicBezTo>
                <a:cubicBezTo>
                  <a:pt x="398494" y="3910104"/>
                  <a:pt x="388302" y="3935727"/>
                  <a:pt x="386040" y="3962159"/>
                </a:cubicBezTo>
                <a:lnTo>
                  <a:pt x="386040" y="3962160"/>
                </a:lnTo>
                <a:cubicBezTo>
                  <a:pt x="383778" y="3988593"/>
                  <a:pt x="389446" y="4015835"/>
                  <a:pt x="401733" y="4043840"/>
                </a:cubicBezTo>
                <a:lnTo>
                  <a:pt x="416855" y="4103826"/>
                </a:lnTo>
                <a:lnTo>
                  <a:pt x="405543" y="4165382"/>
                </a:lnTo>
                <a:lnTo>
                  <a:pt x="414887" y="4134256"/>
                </a:lnTo>
                <a:lnTo>
                  <a:pt x="416855" y="4103826"/>
                </a:lnTo>
                <a:lnTo>
                  <a:pt x="416855" y="4103825"/>
                </a:lnTo>
                <a:cubicBezTo>
                  <a:pt x="415879" y="4083702"/>
                  <a:pt x="410497" y="4063842"/>
                  <a:pt x="401733" y="4043839"/>
                </a:cubicBezTo>
                <a:cubicBezTo>
                  <a:pt x="395590" y="4029837"/>
                  <a:pt x="391101" y="4016025"/>
                  <a:pt x="388431" y="4002410"/>
                </a:cubicBezTo>
                <a:lnTo>
                  <a:pt x="386040" y="3962160"/>
                </a:lnTo>
                <a:lnTo>
                  <a:pt x="395544" y="3923125"/>
                </a:lnTo>
                <a:cubicBezTo>
                  <a:pt x="400804" y="3910319"/>
                  <a:pt x="408210" y="3897722"/>
                  <a:pt x="417925" y="3885339"/>
                </a:cubicBezTo>
                <a:cubicBezTo>
                  <a:pt x="426689" y="3874195"/>
                  <a:pt x="428975" y="3863193"/>
                  <a:pt x="427308" y="3852620"/>
                </a:cubicBezTo>
                <a:lnTo>
                  <a:pt x="427308" y="3852619"/>
                </a:lnTo>
                <a:cubicBezTo>
                  <a:pt x="425642" y="3842046"/>
                  <a:pt x="420022" y="3831902"/>
                  <a:pt x="412973" y="3822472"/>
                </a:cubicBezTo>
                <a:lnTo>
                  <a:pt x="398042" y="3789776"/>
                </a:lnTo>
                <a:lnTo>
                  <a:pt x="404399" y="3754653"/>
                </a:lnTo>
                <a:cubicBezTo>
                  <a:pt x="407067" y="3749126"/>
                  <a:pt x="405733" y="3741316"/>
                  <a:pt x="404781" y="3734838"/>
                </a:cubicBezTo>
                <a:lnTo>
                  <a:pt x="404781" y="3734837"/>
                </a:lnTo>
                <a:lnTo>
                  <a:pt x="400733" y="3680164"/>
                </a:lnTo>
                <a:lnTo>
                  <a:pt x="407246" y="3654416"/>
                </a:lnTo>
                <a:cubicBezTo>
                  <a:pt x="411056" y="3646123"/>
                  <a:pt x="416735" y="3638158"/>
                  <a:pt x="424974" y="3630633"/>
                </a:cubicBezTo>
                <a:cubicBezTo>
                  <a:pt x="431452" y="3624726"/>
                  <a:pt x="434118" y="3614820"/>
                  <a:pt x="438500" y="3606818"/>
                </a:cubicBezTo>
                <a:cubicBezTo>
                  <a:pt x="447455" y="3590054"/>
                  <a:pt x="451503" y="3582005"/>
                  <a:pt x="450598" y="3574409"/>
                </a:cubicBezTo>
                <a:lnTo>
                  <a:pt x="450598" y="3574408"/>
                </a:lnTo>
                <a:cubicBezTo>
                  <a:pt x="449693" y="3566811"/>
                  <a:pt x="443835" y="3559668"/>
                  <a:pt x="432976" y="3544713"/>
                </a:cubicBezTo>
                <a:cubicBezTo>
                  <a:pt x="421546" y="3529090"/>
                  <a:pt x="409925" y="3507563"/>
                  <a:pt x="410877" y="3489467"/>
                </a:cubicBezTo>
                <a:cubicBezTo>
                  <a:pt x="416591" y="3380305"/>
                  <a:pt x="389159" y="3276480"/>
                  <a:pt x="363250" y="3172654"/>
                </a:cubicBezTo>
                <a:lnTo>
                  <a:pt x="350796" y="3077402"/>
                </a:lnTo>
                <a:lnTo>
                  <a:pt x="362488" y="2982149"/>
                </a:lnTo>
                <a:cubicBezTo>
                  <a:pt x="365441" y="2970576"/>
                  <a:pt x="366442" y="2959157"/>
                  <a:pt x="366072" y="2947863"/>
                </a:cubicBezTo>
                <a:lnTo>
                  <a:pt x="366072" y="2947862"/>
                </a:lnTo>
                <a:lnTo>
                  <a:pt x="366071" y="2947859"/>
                </a:lnTo>
                <a:lnTo>
                  <a:pt x="361441" y="2914328"/>
                </a:lnTo>
                <a:lnTo>
                  <a:pt x="358165" y="2903546"/>
                </a:lnTo>
                <a:lnTo>
                  <a:pt x="357138" y="2897785"/>
                </a:lnTo>
                <a:cubicBezTo>
                  <a:pt x="352391" y="2881307"/>
                  <a:pt x="346533" y="2865010"/>
                  <a:pt x="341533" y="2848793"/>
                </a:cubicBezTo>
                <a:close/>
                <a:moveTo>
                  <a:pt x="296001" y="2745352"/>
                </a:moveTo>
                <a:lnTo>
                  <a:pt x="289670" y="2770758"/>
                </a:lnTo>
                <a:lnTo>
                  <a:pt x="290080" y="2778006"/>
                </a:lnTo>
                <a:lnTo>
                  <a:pt x="289301" y="2782305"/>
                </a:lnTo>
                <a:lnTo>
                  <a:pt x="290501" y="2785440"/>
                </a:lnTo>
                <a:lnTo>
                  <a:pt x="290929" y="2793023"/>
                </a:lnTo>
                <a:lnTo>
                  <a:pt x="300579" y="2811780"/>
                </a:lnTo>
                <a:lnTo>
                  <a:pt x="300582" y="2811787"/>
                </a:lnTo>
                <a:lnTo>
                  <a:pt x="300583" y="2811787"/>
                </a:lnTo>
                <a:lnTo>
                  <a:pt x="300579" y="2811780"/>
                </a:lnTo>
                <a:lnTo>
                  <a:pt x="290501" y="2785440"/>
                </a:lnTo>
                <a:lnTo>
                  <a:pt x="290080" y="2778006"/>
                </a:lnTo>
                <a:close/>
                <a:moveTo>
                  <a:pt x="413278" y="2445328"/>
                </a:moveTo>
                <a:lnTo>
                  <a:pt x="409472" y="2463017"/>
                </a:lnTo>
                <a:lnTo>
                  <a:pt x="409472" y="2463018"/>
                </a:lnTo>
                <a:lnTo>
                  <a:pt x="411535" y="2490551"/>
                </a:lnTo>
                <a:lnTo>
                  <a:pt x="418114" y="2518262"/>
                </a:lnTo>
                <a:lnTo>
                  <a:pt x="418115" y="2518265"/>
                </a:lnTo>
                <a:lnTo>
                  <a:pt x="421759" y="2545007"/>
                </a:lnTo>
                <a:lnTo>
                  <a:pt x="417545" y="2571034"/>
                </a:lnTo>
                <a:cubicBezTo>
                  <a:pt x="405543" y="2612945"/>
                  <a:pt x="372966" y="2640950"/>
                  <a:pt x="344391" y="2668001"/>
                </a:cubicBezTo>
                <a:cubicBezTo>
                  <a:pt x="320006" y="2691054"/>
                  <a:pt x="306290" y="2716963"/>
                  <a:pt x="296001" y="2745348"/>
                </a:cubicBezTo>
                <a:lnTo>
                  <a:pt x="296001" y="2745349"/>
                </a:lnTo>
                <a:cubicBezTo>
                  <a:pt x="306290" y="2716964"/>
                  <a:pt x="320006" y="2691055"/>
                  <a:pt x="344391" y="2668002"/>
                </a:cubicBezTo>
                <a:cubicBezTo>
                  <a:pt x="372966" y="2640951"/>
                  <a:pt x="405543" y="2612946"/>
                  <a:pt x="417545" y="2571035"/>
                </a:cubicBezTo>
                <a:cubicBezTo>
                  <a:pt x="420117" y="2561986"/>
                  <a:pt x="421593" y="2553556"/>
                  <a:pt x="421760" y="2545007"/>
                </a:cubicBezTo>
                <a:lnTo>
                  <a:pt x="421759" y="2545007"/>
                </a:lnTo>
                <a:lnTo>
                  <a:pt x="421760" y="2545006"/>
                </a:lnTo>
                <a:cubicBezTo>
                  <a:pt x="421926" y="2536457"/>
                  <a:pt x="420783" y="2527790"/>
                  <a:pt x="418115" y="2518264"/>
                </a:cubicBezTo>
                <a:lnTo>
                  <a:pt x="418114" y="2518262"/>
                </a:lnTo>
                <a:lnTo>
                  <a:pt x="409472" y="2463018"/>
                </a:lnTo>
                <a:close/>
                <a:moveTo>
                  <a:pt x="817328" y="1508458"/>
                </a:moveTo>
                <a:lnTo>
                  <a:pt x="845421" y="1596213"/>
                </a:lnTo>
                <a:cubicBezTo>
                  <a:pt x="847898" y="1604978"/>
                  <a:pt x="846373" y="1615836"/>
                  <a:pt x="843517" y="1624980"/>
                </a:cubicBezTo>
                <a:cubicBezTo>
                  <a:pt x="833801" y="1656223"/>
                  <a:pt x="809415" y="1676036"/>
                  <a:pt x="786935" y="1697753"/>
                </a:cubicBezTo>
                <a:cubicBezTo>
                  <a:pt x="777029" y="1707279"/>
                  <a:pt x="769981" y="1720423"/>
                  <a:pt x="764267" y="1733188"/>
                </a:cubicBezTo>
                <a:cubicBezTo>
                  <a:pt x="749595" y="1766335"/>
                  <a:pt x="736452" y="1800246"/>
                  <a:pt x="722546" y="1833775"/>
                </a:cubicBezTo>
                <a:cubicBezTo>
                  <a:pt x="721212" y="1837013"/>
                  <a:pt x="717783" y="1839679"/>
                  <a:pt x="714925" y="1842158"/>
                </a:cubicBezTo>
                <a:cubicBezTo>
                  <a:pt x="684824" y="1866922"/>
                  <a:pt x="654535" y="1891497"/>
                  <a:pt x="624434" y="1916454"/>
                </a:cubicBezTo>
                <a:cubicBezTo>
                  <a:pt x="618720" y="1921216"/>
                  <a:pt x="614528" y="1928076"/>
                  <a:pt x="609004" y="1933219"/>
                </a:cubicBezTo>
                <a:cubicBezTo>
                  <a:pt x="601384" y="1940459"/>
                  <a:pt x="594143" y="1949603"/>
                  <a:pt x="584999" y="1953413"/>
                </a:cubicBezTo>
                <a:cubicBezTo>
                  <a:pt x="556234" y="1965224"/>
                  <a:pt x="543850" y="1987894"/>
                  <a:pt x="538516" y="2016469"/>
                </a:cubicBezTo>
                <a:cubicBezTo>
                  <a:pt x="533563" y="2042570"/>
                  <a:pt x="529371" y="2068669"/>
                  <a:pt x="523657" y="2094578"/>
                </a:cubicBezTo>
                <a:cubicBezTo>
                  <a:pt x="516799" y="2126201"/>
                  <a:pt x="509369" y="2157636"/>
                  <a:pt x="500986" y="2188879"/>
                </a:cubicBezTo>
                <a:cubicBezTo>
                  <a:pt x="497366" y="2202404"/>
                  <a:pt x="493176" y="2216692"/>
                  <a:pt x="485746" y="2228314"/>
                </a:cubicBezTo>
                <a:cubicBezTo>
                  <a:pt x="465171" y="2260890"/>
                  <a:pt x="451265" y="2295753"/>
                  <a:pt x="456789" y="2334044"/>
                </a:cubicBezTo>
                <a:cubicBezTo>
                  <a:pt x="461171" y="2364715"/>
                  <a:pt x="449931" y="2390434"/>
                  <a:pt x="432404" y="2409485"/>
                </a:cubicBezTo>
                <a:cubicBezTo>
                  <a:pt x="424450" y="2418154"/>
                  <a:pt x="418938" y="2426977"/>
                  <a:pt x="415303" y="2435913"/>
                </a:cubicBezTo>
                <a:lnTo>
                  <a:pt x="432404" y="2409486"/>
                </a:lnTo>
                <a:cubicBezTo>
                  <a:pt x="449931" y="2390435"/>
                  <a:pt x="461171" y="2364716"/>
                  <a:pt x="456789" y="2334045"/>
                </a:cubicBezTo>
                <a:cubicBezTo>
                  <a:pt x="451265" y="2295754"/>
                  <a:pt x="465171" y="2260891"/>
                  <a:pt x="485746" y="2228315"/>
                </a:cubicBezTo>
                <a:cubicBezTo>
                  <a:pt x="493176" y="2216693"/>
                  <a:pt x="497366" y="2202405"/>
                  <a:pt x="500986" y="2188880"/>
                </a:cubicBezTo>
                <a:cubicBezTo>
                  <a:pt x="509369" y="2157637"/>
                  <a:pt x="516799" y="2126202"/>
                  <a:pt x="523657" y="2094579"/>
                </a:cubicBezTo>
                <a:cubicBezTo>
                  <a:pt x="529371" y="2068670"/>
                  <a:pt x="533563" y="2042571"/>
                  <a:pt x="538516" y="2016470"/>
                </a:cubicBezTo>
                <a:cubicBezTo>
                  <a:pt x="543850" y="1987895"/>
                  <a:pt x="556234" y="1965225"/>
                  <a:pt x="584999" y="1953414"/>
                </a:cubicBezTo>
                <a:cubicBezTo>
                  <a:pt x="594143" y="1949604"/>
                  <a:pt x="601384" y="1940460"/>
                  <a:pt x="609004" y="1933220"/>
                </a:cubicBezTo>
                <a:cubicBezTo>
                  <a:pt x="614528" y="1928077"/>
                  <a:pt x="618720" y="1921217"/>
                  <a:pt x="624434" y="1916455"/>
                </a:cubicBezTo>
                <a:cubicBezTo>
                  <a:pt x="654535" y="1891498"/>
                  <a:pt x="684824" y="1866923"/>
                  <a:pt x="714925" y="1842159"/>
                </a:cubicBezTo>
                <a:cubicBezTo>
                  <a:pt x="717783" y="1839680"/>
                  <a:pt x="721212" y="1837014"/>
                  <a:pt x="722546" y="1833776"/>
                </a:cubicBezTo>
                <a:cubicBezTo>
                  <a:pt x="736452" y="1800247"/>
                  <a:pt x="749596" y="1766336"/>
                  <a:pt x="764267" y="1733189"/>
                </a:cubicBezTo>
                <a:cubicBezTo>
                  <a:pt x="769981" y="1720424"/>
                  <a:pt x="777029" y="1707280"/>
                  <a:pt x="786936" y="1697754"/>
                </a:cubicBezTo>
                <a:cubicBezTo>
                  <a:pt x="809416" y="1676037"/>
                  <a:pt x="833801" y="1656224"/>
                  <a:pt x="843517" y="1624981"/>
                </a:cubicBezTo>
                <a:cubicBezTo>
                  <a:pt x="846374" y="1615837"/>
                  <a:pt x="847899" y="1604979"/>
                  <a:pt x="845422" y="1596214"/>
                </a:cubicBezTo>
                <a:close/>
                <a:moveTo>
                  <a:pt x="798723" y="1459073"/>
                </a:moveTo>
                <a:lnTo>
                  <a:pt x="807941" y="1481572"/>
                </a:lnTo>
                <a:lnTo>
                  <a:pt x="798724" y="1459074"/>
                </a:lnTo>
                <a:close/>
                <a:moveTo>
                  <a:pt x="779530" y="1268758"/>
                </a:moveTo>
                <a:lnTo>
                  <a:pt x="774363" y="1286069"/>
                </a:lnTo>
                <a:cubicBezTo>
                  <a:pt x="759789" y="1306930"/>
                  <a:pt x="753550" y="1328552"/>
                  <a:pt x="752025" y="1350627"/>
                </a:cubicBezTo>
                <a:lnTo>
                  <a:pt x="757620" y="1413840"/>
                </a:lnTo>
                <a:lnTo>
                  <a:pt x="752026" y="1350628"/>
                </a:lnTo>
                <a:cubicBezTo>
                  <a:pt x="753550" y="1328553"/>
                  <a:pt x="759790" y="1306930"/>
                  <a:pt x="774363" y="1286070"/>
                </a:cubicBezTo>
                <a:cubicBezTo>
                  <a:pt x="777506" y="1281689"/>
                  <a:pt x="779078" y="1275402"/>
                  <a:pt x="779530" y="1268758"/>
                </a:cubicBezTo>
                <a:close/>
                <a:moveTo>
                  <a:pt x="837801" y="773035"/>
                </a:moveTo>
                <a:lnTo>
                  <a:pt x="829801" y="854379"/>
                </a:lnTo>
                <a:cubicBezTo>
                  <a:pt x="827515" y="878956"/>
                  <a:pt x="826753" y="903722"/>
                  <a:pt x="798747" y="915343"/>
                </a:cubicBezTo>
                <a:cubicBezTo>
                  <a:pt x="794365" y="917059"/>
                  <a:pt x="791127" y="922773"/>
                  <a:pt x="788269" y="927155"/>
                </a:cubicBezTo>
                <a:cubicBezTo>
                  <a:pt x="744261" y="994785"/>
                  <a:pt x="745405" y="1030980"/>
                  <a:pt x="791889" y="1097087"/>
                </a:cubicBezTo>
                <a:cubicBezTo>
                  <a:pt x="796651" y="1103945"/>
                  <a:pt x="800081" y="1118613"/>
                  <a:pt x="796271" y="1123185"/>
                </a:cubicBezTo>
                <a:cubicBezTo>
                  <a:pt x="780459" y="1142617"/>
                  <a:pt x="773411" y="1162954"/>
                  <a:pt x="771553" y="1184029"/>
                </a:cubicBezTo>
                <a:cubicBezTo>
                  <a:pt x="773411" y="1162954"/>
                  <a:pt x="780460" y="1142618"/>
                  <a:pt x="796272" y="1123186"/>
                </a:cubicBezTo>
                <a:cubicBezTo>
                  <a:pt x="800082" y="1118614"/>
                  <a:pt x="796652" y="1103946"/>
                  <a:pt x="791890" y="1097088"/>
                </a:cubicBezTo>
                <a:cubicBezTo>
                  <a:pt x="745406" y="1030981"/>
                  <a:pt x="744262" y="994786"/>
                  <a:pt x="788270" y="927156"/>
                </a:cubicBezTo>
                <a:cubicBezTo>
                  <a:pt x="791128" y="922774"/>
                  <a:pt x="794366" y="917060"/>
                  <a:pt x="798748" y="915344"/>
                </a:cubicBezTo>
                <a:cubicBezTo>
                  <a:pt x="826753" y="903723"/>
                  <a:pt x="827515" y="878957"/>
                  <a:pt x="829801" y="854380"/>
                </a:cubicBezTo>
                <a:cubicBezTo>
                  <a:pt x="832277" y="827330"/>
                  <a:pt x="835515" y="800277"/>
                  <a:pt x="837801" y="773036"/>
                </a:cubicBezTo>
                <a:close/>
                <a:moveTo>
                  <a:pt x="782400" y="517851"/>
                </a:moveTo>
                <a:lnTo>
                  <a:pt x="791317" y="556047"/>
                </a:lnTo>
                <a:cubicBezTo>
                  <a:pt x="793413" y="564048"/>
                  <a:pt x="798937" y="572622"/>
                  <a:pt x="797795" y="580050"/>
                </a:cubicBezTo>
                <a:cubicBezTo>
                  <a:pt x="794461" y="601578"/>
                  <a:pt x="796890" y="622201"/>
                  <a:pt x="801176" y="642537"/>
                </a:cubicBezTo>
                <a:lnTo>
                  <a:pt x="813700" y="694928"/>
                </a:lnTo>
                <a:lnTo>
                  <a:pt x="801177" y="642538"/>
                </a:lnTo>
                <a:cubicBezTo>
                  <a:pt x="796891" y="622201"/>
                  <a:pt x="794462" y="601579"/>
                  <a:pt x="797796" y="580051"/>
                </a:cubicBezTo>
                <a:cubicBezTo>
                  <a:pt x="798938" y="572623"/>
                  <a:pt x="793414" y="564049"/>
                  <a:pt x="791318" y="556048"/>
                </a:cubicBezTo>
                <a:close/>
                <a:moveTo>
                  <a:pt x="783887" y="313533"/>
                </a:moveTo>
                <a:lnTo>
                  <a:pt x="786245" y="324058"/>
                </a:lnTo>
                <a:cubicBezTo>
                  <a:pt x="786031" y="328964"/>
                  <a:pt x="785126" y="334584"/>
                  <a:pt x="784459" y="338870"/>
                </a:cubicBezTo>
                <a:cubicBezTo>
                  <a:pt x="781601" y="357921"/>
                  <a:pt x="774363" y="376781"/>
                  <a:pt x="774553" y="395640"/>
                </a:cubicBezTo>
                <a:lnTo>
                  <a:pt x="778363" y="367328"/>
                </a:lnTo>
                <a:cubicBezTo>
                  <a:pt x="780506" y="357874"/>
                  <a:pt x="783031" y="348396"/>
                  <a:pt x="784460" y="338871"/>
                </a:cubicBezTo>
                <a:cubicBezTo>
                  <a:pt x="785794" y="330299"/>
                  <a:pt x="788080" y="316390"/>
                  <a:pt x="783888" y="313534"/>
                </a:cubicBezTo>
                <a:close/>
                <a:moveTo>
                  <a:pt x="761560" y="281568"/>
                </a:moveTo>
                <a:lnTo>
                  <a:pt x="766454" y="295415"/>
                </a:lnTo>
                <a:lnTo>
                  <a:pt x="766455" y="295415"/>
                </a:lnTo>
                <a:close/>
                <a:moveTo>
                  <a:pt x="774880" y="24486"/>
                </a:moveTo>
                <a:lnTo>
                  <a:pt x="777142" y="74129"/>
                </a:lnTo>
                <a:cubicBezTo>
                  <a:pt x="775758" y="100174"/>
                  <a:pt x="771253" y="125876"/>
                  <a:pt x="767023" y="151569"/>
                </a:cubicBezTo>
                <a:lnTo>
                  <a:pt x="766824" y="153388"/>
                </a:lnTo>
                <a:lnTo>
                  <a:pt x="763010" y="177271"/>
                </a:lnTo>
                <a:lnTo>
                  <a:pt x="758551" y="228944"/>
                </a:lnTo>
                <a:lnTo>
                  <a:pt x="766824" y="153388"/>
                </a:lnTo>
                <a:lnTo>
                  <a:pt x="771220" y="125861"/>
                </a:lnTo>
                <a:cubicBezTo>
                  <a:pt x="773910" y="108703"/>
                  <a:pt x="776220" y="91492"/>
                  <a:pt x="777143" y="74129"/>
                </a:cubicBezTo>
                <a:close/>
                <a:moveTo>
                  <a:pt x="313353" y="0"/>
                </a:moveTo>
                <a:lnTo>
                  <a:pt x="777461" y="0"/>
                </a:lnTo>
                <a:lnTo>
                  <a:pt x="774743" y="21486"/>
                </a:lnTo>
                <a:lnTo>
                  <a:pt x="777461" y="1"/>
                </a:lnTo>
                <a:lnTo>
                  <a:pt x="2874276" y="2"/>
                </a:lnTo>
                <a:lnTo>
                  <a:pt x="2874276" y="0"/>
                </a:lnTo>
                <a:lnTo>
                  <a:pt x="7959505" y="0"/>
                </a:lnTo>
                <a:lnTo>
                  <a:pt x="7959505" y="6858000"/>
                </a:lnTo>
                <a:lnTo>
                  <a:pt x="4543953" y="6858000"/>
                </a:lnTo>
                <a:lnTo>
                  <a:pt x="4543953" y="6858002"/>
                </a:lnTo>
                <a:lnTo>
                  <a:pt x="284400" y="6858002"/>
                </a:lnTo>
                <a:lnTo>
                  <a:pt x="284400" y="6858001"/>
                </a:lnTo>
                <a:lnTo>
                  <a:pt x="112147" y="6858001"/>
                </a:lnTo>
                <a:lnTo>
                  <a:pt x="102447" y="6815516"/>
                </a:lnTo>
                <a:cubicBezTo>
                  <a:pt x="96923" y="6793035"/>
                  <a:pt x="87016" y="6771319"/>
                  <a:pt x="83396" y="6748458"/>
                </a:cubicBezTo>
                <a:cubicBezTo>
                  <a:pt x="74824" y="6694164"/>
                  <a:pt x="68728" y="6639488"/>
                  <a:pt x="61870" y="6584812"/>
                </a:cubicBezTo>
                <a:cubicBezTo>
                  <a:pt x="54821" y="6528424"/>
                  <a:pt x="47391" y="6472225"/>
                  <a:pt x="41105" y="6415833"/>
                </a:cubicBezTo>
                <a:cubicBezTo>
                  <a:pt x="37865" y="6384972"/>
                  <a:pt x="37295" y="6353919"/>
                  <a:pt x="34247" y="6323058"/>
                </a:cubicBezTo>
                <a:cubicBezTo>
                  <a:pt x="31579" y="6296005"/>
                  <a:pt x="26626" y="6269144"/>
                  <a:pt x="23386" y="6242093"/>
                </a:cubicBezTo>
                <a:cubicBezTo>
                  <a:pt x="20720" y="6218660"/>
                  <a:pt x="19196" y="6195037"/>
                  <a:pt x="16528" y="6171605"/>
                </a:cubicBezTo>
                <a:cubicBezTo>
                  <a:pt x="12148" y="6134075"/>
                  <a:pt x="7194" y="6096736"/>
                  <a:pt x="2622" y="6059397"/>
                </a:cubicBezTo>
                <a:lnTo>
                  <a:pt x="0" y="6041769"/>
                </a:lnTo>
                <a:lnTo>
                  <a:pt x="0" y="6000937"/>
                </a:lnTo>
                <a:lnTo>
                  <a:pt x="3670" y="5957595"/>
                </a:lnTo>
                <a:lnTo>
                  <a:pt x="0" y="5912511"/>
                </a:lnTo>
                <a:lnTo>
                  <a:pt x="0" y="5886401"/>
                </a:lnTo>
                <a:lnTo>
                  <a:pt x="1098" y="5864318"/>
                </a:lnTo>
                <a:cubicBezTo>
                  <a:pt x="7576" y="5839361"/>
                  <a:pt x="16720" y="5815169"/>
                  <a:pt x="24720" y="5790592"/>
                </a:cubicBezTo>
                <a:cubicBezTo>
                  <a:pt x="25672" y="5787924"/>
                  <a:pt x="25864" y="5784686"/>
                  <a:pt x="26434" y="5781830"/>
                </a:cubicBezTo>
                <a:cubicBezTo>
                  <a:pt x="29675" y="5765635"/>
                  <a:pt x="32913" y="5749634"/>
                  <a:pt x="35771" y="5733440"/>
                </a:cubicBezTo>
                <a:cubicBezTo>
                  <a:pt x="37295" y="5724678"/>
                  <a:pt x="37485" y="5715723"/>
                  <a:pt x="38819" y="5706959"/>
                </a:cubicBezTo>
                <a:cubicBezTo>
                  <a:pt x="44153" y="5673050"/>
                  <a:pt x="35199" y="5635711"/>
                  <a:pt x="58250" y="5606372"/>
                </a:cubicBezTo>
                <a:cubicBezTo>
                  <a:pt x="73110" y="5587321"/>
                  <a:pt x="69680" y="5568842"/>
                  <a:pt x="67394" y="5548460"/>
                </a:cubicBezTo>
                <a:cubicBezTo>
                  <a:pt x="65680" y="5533027"/>
                  <a:pt x="66252" y="5517215"/>
                  <a:pt x="66060" y="5501594"/>
                </a:cubicBezTo>
                <a:cubicBezTo>
                  <a:pt x="65490" y="5474161"/>
                  <a:pt x="65298" y="5446728"/>
                  <a:pt x="64346" y="5419295"/>
                </a:cubicBezTo>
                <a:cubicBezTo>
                  <a:pt x="63966" y="5410531"/>
                  <a:pt x="59202" y="5401579"/>
                  <a:pt x="59964" y="5393005"/>
                </a:cubicBezTo>
                <a:cubicBezTo>
                  <a:pt x="63584" y="5353379"/>
                  <a:pt x="69300" y="5313754"/>
                  <a:pt x="72538" y="5274129"/>
                </a:cubicBezTo>
                <a:cubicBezTo>
                  <a:pt x="74442" y="5251650"/>
                  <a:pt x="70824" y="5228597"/>
                  <a:pt x="73490" y="5206308"/>
                </a:cubicBezTo>
                <a:cubicBezTo>
                  <a:pt x="76538" y="5180591"/>
                  <a:pt x="84348" y="5155445"/>
                  <a:pt x="89113" y="5129916"/>
                </a:cubicBezTo>
                <a:cubicBezTo>
                  <a:pt x="90445" y="5122867"/>
                  <a:pt x="88731" y="5115057"/>
                  <a:pt x="88351" y="5107627"/>
                </a:cubicBezTo>
                <a:cubicBezTo>
                  <a:pt x="87968" y="5099245"/>
                  <a:pt x="87206" y="5091052"/>
                  <a:pt x="87016" y="5082670"/>
                </a:cubicBezTo>
                <a:cubicBezTo>
                  <a:pt x="86634" y="5057141"/>
                  <a:pt x="87206" y="5031614"/>
                  <a:pt x="85872" y="5006086"/>
                </a:cubicBezTo>
                <a:cubicBezTo>
                  <a:pt x="85110" y="4990465"/>
                  <a:pt x="77300" y="4974082"/>
                  <a:pt x="80158" y="4959602"/>
                </a:cubicBezTo>
                <a:cubicBezTo>
                  <a:pt x="85682" y="4930075"/>
                  <a:pt x="73300" y="4900546"/>
                  <a:pt x="83586" y="4871019"/>
                </a:cubicBezTo>
                <a:cubicBezTo>
                  <a:pt x="86634" y="4861873"/>
                  <a:pt x="79014" y="4849300"/>
                  <a:pt x="78634" y="4838250"/>
                </a:cubicBezTo>
                <a:cubicBezTo>
                  <a:pt x="77682" y="4810627"/>
                  <a:pt x="77872" y="4783004"/>
                  <a:pt x="78062" y="4755381"/>
                </a:cubicBezTo>
                <a:cubicBezTo>
                  <a:pt x="78252" y="4730614"/>
                  <a:pt x="75586" y="4704895"/>
                  <a:pt x="80920" y="4681083"/>
                </a:cubicBezTo>
                <a:cubicBezTo>
                  <a:pt x="86634" y="4656126"/>
                  <a:pt x="85872" y="4633647"/>
                  <a:pt x="79396" y="4609452"/>
                </a:cubicBezTo>
                <a:cubicBezTo>
                  <a:pt x="75014" y="4592878"/>
                  <a:pt x="74442" y="4575351"/>
                  <a:pt x="73110" y="4558207"/>
                </a:cubicBezTo>
                <a:cubicBezTo>
                  <a:pt x="71586" y="4539728"/>
                  <a:pt x="75586" y="4519343"/>
                  <a:pt x="69300" y="4502579"/>
                </a:cubicBezTo>
                <a:cubicBezTo>
                  <a:pt x="50629" y="4452665"/>
                  <a:pt x="46629" y="4401419"/>
                  <a:pt x="46629" y="4349222"/>
                </a:cubicBezTo>
                <a:cubicBezTo>
                  <a:pt x="46629" y="4339695"/>
                  <a:pt x="49295" y="4329979"/>
                  <a:pt x="52153" y="4320837"/>
                </a:cubicBezTo>
                <a:cubicBezTo>
                  <a:pt x="69300" y="4267493"/>
                  <a:pt x="67776" y="4213961"/>
                  <a:pt x="57297" y="4159667"/>
                </a:cubicBezTo>
                <a:cubicBezTo>
                  <a:pt x="55011" y="4148427"/>
                  <a:pt x="54629" y="4135854"/>
                  <a:pt x="56915" y="4124614"/>
                </a:cubicBezTo>
                <a:cubicBezTo>
                  <a:pt x="63584" y="4092989"/>
                  <a:pt x="74634" y="4062318"/>
                  <a:pt x="79396" y="4030503"/>
                </a:cubicBezTo>
                <a:cubicBezTo>
                  <a:pt x="87206" y="3977925"/>
                  <a:pt x="60918" y="3932394"/>
                  <a:pt x="43771" y="3885338"/>
                </a:cubicBezTo>
                <a:cubicBezTo>
                  <a:pt x="31627" y="3851761"/>
                  <a:pt x="8016" y="3821935"/>
                  <a:pt x="426" y="3786777"/>
                </a:cubicBezTo>
                <a:lnTo>
                  <a:pt x="0" y="3773897"/>
                </a:lnTo>
                <a:lnTo>
                  <a:pt x="0" y="3393882"/>
                </a:lnTo>
                <a:lnTo>
                  <a:pt x="11838" y="3359516"/>
                </a:lnTo>
                <a:cubicBezTo>
                  <a:pt x="14434" y="3346205"/>
                  <a:pt x="14910" y="3332774"/>
                  <a:pt x="12910" y="3318771"/>
                </a:cubicBezTo>
                <a:cubicBezTo>
                  <a:pt x="12243" y="3314104"/>
                  <a:pt x="9909" y="3308770"/>
                  <a:pt x="6718" y="3304079"/>
                </a:cubicBezTo>
                <a:lnTo>
                  <a:pt x="0" y="3297657"/>
                </a:lnTo>
                <a:lnTo>
                  <a:pt x="0" y="3207867"/>
                </a:lnTo>
                <a:lnTo>
                  <a:pt x="15553" y="3186771"/>
                </a:lnTo>
                <a:cubicBezTo>
                  <a:pt x="28483" y="3162329"/>
                  <a:pt x="30484" y="3134647"/>
                  <a:pt x="36341" y="3107500"/>
                </a:cubicBezTo>
                <a:cubicBezTo>
                  <a:pt x="41105" y="3085403"/>
                  <a:pt x="41295" y="3064827"/>
                  <a:pt x="38057" y="3042728"/>
                </a:cubicBezTo>
                <a:cubicBezTo>
                  <a:pt x="30817" y="2994722"/>
                  <a:pt x="41105" y="2948047"/>
                  <a:pt x="54249" y="2901943"/>
                </a:cubicBezTo>
                <a:cubicBezTo>
                  <a:pt x="63012" y="2871462"/>
                  <a:pt x="68346" y="2840219"/>
                  <a:pt x="77300" y="2809930"/>
                </a:cubicBezTo>
                <a:cubicBezTo>
                  <a:pt x="84158" y="2787259"/>
                  <a:pt x="92351" y="2764590"/>
                  <a:pt x="103399" y="2743826"/>
                </a:cubicBezTo>
                <a:cubicBezTo>
                  <a:pt x="119594" y="2713723"/>
                  <a:pt x="143978" y="2687436"/>
                  <a:pt x="137500" y="2649143"/>
                </a:cubicBezTo>
                <a:cubicBezTo>
                  <a:pt x="131786" y="2615421"/>
                  <a:pt x="143786" y="2584942"/>
                  <a:pt x="155217" y="2554079"/>
                </a:cubicBezTo>
                <a:cubicBezTo>
                  <a:pt x="163599" y="2531409"/>
                  <a:pt x="172173" y="2508742"/>
                  <a:pt x="177507" y="2485307"/>
                </a:cubicBezTo>
                <a:cubicBezTo>
                  <a:pt x="183794" y="2457492"/>
                  <a:pt x="181126" y="2426059"/>
                  <a:pt x="192748" y="2401292"/>
                </a:cubicBezTo>
                <a:cubicBezTo>
                  <a:pt x="204940" y="2375383"/>
                  <a:pt x="196748" y="2353859"/>
                  <a:pt x="193318" y="2330806"/>
                </a:cubicBezTo>
                <a:cubicBezTo>
                  <a:pt x="187984" y="2294039"/>
                  <a:pt x="178077" y="2257459"/>
                  <a:pt x="190652" y="2220312"/>
                </a:cubicBezTo>
                <a:cubicBezTo>
                  <a:pt x="205892" y="2175163"/>
                  <a:pt x="222275" y="2130393"/>
                  <a:pt x="236753" y="2085054"/>
                </a:cubicBezTo>
                <a:cubicBezTo>
                  <a:pt x="242280" y="2067525"/>
                  <a:pt x="244566" y="2048668"/>
                  <a:pt x="247042" y="2030378"/>
                </a:cubicBezTo>
                <a:cubicBezTo>
                  <a:pt x="249138" y="2013043"/>
                  <a:pt x="243804" y="1992279"/>
                  <a:pt x="251804" y="1978940"/>
                </a:cubicBezTo>
                <a:cubicBezTo>
                  <a:pt x="272379" y="1944649"/>
                  <a:pt x="282475" y="1909408"/>
                  <a:pt x="282475" y="1869780"/>
                </a:cubicBezTo>
                <a:cubicBezTo>
                  <a:pt x="282475" y="1854920"/>
                  <a:pt x="291049" y="1840441"/>
                  <a:pt x="292573" y="1825393"/>
                </a:cubicBezTo>
                <a:cubicBezTo>
                  <a:pt x="294477" y="1804816"/>
                  <a:pt x="299622" y="1781194"/>
                  <a:pt x="292381" y="1763287"/>
                </a:cubicBezTo>
                <a:cubicBezTo>
                  <a:pt x="275237" y="1721185"/>
                  <a:pt x="289525" y="1687086"/>
                  <a:pt x="306480" y="1650317"/>
                </a:cubicBezTo>
                <a:cubicBezTo>
                  <a:pt x="323244" y="1614120"/>
                  <a:pt x="336579" y="1576019"/>
                  <a:pt x="347629" y="1537537"/>
                </a:cubicBezTo>
                <a:cubicBezTo>
                  <a:pt x="351629" y="1523059"/>
                  <a:pt x="344961" y="1505724"/>
                  <a:pt x="343629" y="1489720"/>
                </a:cubicBezTo>
                <a:cubicBezTo>
                  <a:pt x="343247" y="1484004"/>
                  <a:pt x="342675" y="1477717"/>
                  <a:pt x="344581" y="1472575"/>
                </a:cubicBezTo>
                <a:cubicBezTo>
                  <a:pt x="362870" y="1422854"/>
                  <a:pt x="376776" y="1372368"/>
                  <a:pt x="367252" y="1318456"/>
                </a:cubicBezTo>
                <a:cubicBezTo>
                  <a:pt x="366298" y="1313504"/>
                  <a:pt x="368394" y="1307978"/>
                  <a:pt x="369728" y="1303024"/>
                </a:cubicBezTo>
                <a:cubicBezTo>
                  <a:pt x="376586" y="1278829"/>
                  <a:pt x="387444" y="1255206"/>
                  <a:pt x="389921" y="1230633"/>
                </a:cubicBezTo>
                <a:cubicBezTo>
                  <a:pt x="396017" y="1170051"/>
                  <a:pt x="398495" y="1109091"/>
                  <a:pt x="402495" y="1048125"/>
                </a:cubicBezTo>
                <a:cubicBezTo>
                  <a:pt x="402685" y="1044315"/>
                  <a:pt x="402685" y="1040315"/>
                  <a:pt x="404019" y="1036887"/>
                </a:cubicBezTo>
                <a:cubicBezTo>
                  <a:pt x="412211" y="1014406"/>
                  <a:pt x="409543" y="994785"/>
                  <a:pt x="393923" y="975733"/>
                </a:cubicBezTo>
                <a:cubicBezTo>
                  <a:pt x="387064" y="967350"/>
                  <a:pt x="383444" y="955920"/>
                  <a:pt x="379634" y="945444"/>
                </a:cubicBezTo>
                <a:cubicBezTo>
                  <a:pt x="373918" y="930011"/>
                  <a:pt x="368394" y="914200"/>
                  <a:pt x="364774" y="898198"/>
                </a:cubicBezTo>
                <a:cubicBezTo>
                  <a:pt x="361346" y="882384"/>
                  <a:pt x="356583" y="865430"/>
                  <a:pt x="359250" y="850189"/>
                </a:cubicBezTo>
                <a:cubicBezTo>
                  <a:pt x="364012" y="822756"/>
                  <a:pt x="374680" y="796655"/>
                  <a:pt x="381730" y="769605"/>
                </a:cubicBezTo>
                <a:cubicBezTo>
                  <a:pt x="384206" y="760270"/>
                  <a:pt x="383824" y="749982"/>
                  <a:pt x="384016" y="740268"/>
                </a:cubicBezTo>
                <a:cubicBezTo>
                  <a:pt x="384586" y="717977"/>
                  <a:pt x="379062" y="695116"/>
                  <a:pt x="394875" y="674923"/>
                </a:cubicBezTo>
                <a:cubicBezTo>
                  <a:pt x="409733" y="656255"/>
                  <a:pt x="405353" y="637392"/>
                  <a:pt x="394113" y="617772"/>
                </a:cubicBezTo>
                <a:cubicBezTo>
                  <a:pt x="386110" y="603673"/>
                  <a:pt x="379824" y="587672"/>
                  <a:pt x="376776" y="571860"/>
                </a:cubicBezTo>
                <a:cubicBezTo>
                  <a:pt x="372586" y="550141"/>
                  <a:pt x="370870" y="528615"/>
                  <a:pt x="373348" y="505182"/>
                </a:cubicBezTo>
                <a:cubicBezTo>
                  <a:pt x="375062" y="488607"/>
                  <a:pt x="375824" y="475081"/>
                  <a:pt x="385920" y="462126"/>
                </a:cubicBezTo>
                <a:cubicBezTo>
                  <a:pt x="387444" y="460032"/>
                  <a:pt x="387826" y="456222"/>
                  <a:pt x="387634" y="453364"/>
                </a:cubicBezTo>
                <a:cubicBezTo>
                  <a:pt x="384396" y="415835"/>
                  <a:pt x="386110" y="378686"/>
                  <a:pt x="388399" y="340774"/>
                </a:cubicBezTo>
                <a:cubicBezTo>
                  <a:pt x="391445" y="292579"/>
                  <a:pt x="382492" y="241901"/>
                  <a:pt x="350487" y="200182"/>
                </a:cubicBezTo>
                <a:cubicBezTo>
                  <a:pt x="345723" y="194085"/>
                  <a:pt x="343629" y="184941"/>
                  <a:pt x="342485" y="176939"/>
                </a:cubicBezTo>
                <a:cubicBezTo>
                  <a:pt x="337533" y="139219"/>
                  <a:pt x="334103" y="101308"/>
                  <a:pt x="328579" y="63587"/>
                </a:cubicBezTo>
                <a:cubicBezTo>
                  <a:pt x="325530" y="43012"/>
                  <a:pt x="322862" y="21486"/>
                  <a:pt x="314480" y="2817"/>
                </a:cubicBezTo>
                <a:close/>
              </a:path>
            </a:pathLst>
          </a:cu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564DEED3-BC52-4F15-8426-D33275CB01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78284" y="-1"/>
            <a:ext cx="874716" cy="6858001"/>
            <a:chOff x="7620000" y="-1"/>
            <a:chExt cx="874716" cy="6858001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37D94AD-9CD7-4F7F-B13A-399B378406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4628357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F6D3FDC-6FDD-4615-B246-1FC651E95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4628357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019086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id="{AB88A197-4195-CADD-F59B-E315B6F67C06}"/>
              </a:ext>
            </a:extLst>
          </p:cNvPr>
          <p:cNvSpPr txBox="1"/>
          <p:nvPr/>
        </p:nvSpPr>
        <p:spPr>
          <a:xfrm>
            <a:off x="322258" y="326784"/>
            <a:ext cx="6488641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/>
              <a:t>Why is self-esteem important?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437489A-A972-FE98-F2F4-DDFABEFBF88A}"/>
              </a:ext>
            </a:extLst>
          </p:cNvPr>
          <p:cNvSpPr txBox="1"/>
          <p:nvPr/>
        </p:nvSpPr>
        <p:spPr>
          <a:xfrm>
            <a:off x="446542" y="1090244"/>
            <a:ext cx="4665389" cy="28623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dirty="0"/>
              <a:t>When we have good </a:t>
            </a:r>
            <a:r>
              <a:rPr lang="en-GB" sz="2000" dirty="0">
                <a:solidFill>
                  <a:schemeClr val="accent3"/>
                </a:solidFill>
              </a:rPr>
              <a:t>self-esteem</a:t>
            </a:r>
            <a:r>
              <a:rPr lang="en-GB" sz="2000" dirty="0"/>
              <a:t>, we are more able to stay motivated, try new things, cope with problems and regulate our emotions.</a:t>
            </a:r>
          </a:p>
          <a:p>
            <a:endParaRPr lang="en-GB" sz="2000" dirty="0"/>
          </a:p>
          <a:p>
            <a:r>
              <a:rPr lang="en-GB" sz="2000" dirty="0">
                <a:solidFill>
                  <a:schemeClr val="accent3"/>
                </a:solidFill>
              </a:rPr>
              <a:t>Self-esteem</a:t>
            </a:r>
            <a:r>
              <a:rPr lang="en-GB" sz="2000" dirty="0"/>
              <a:t> is linked with something called </a:t>
            </a:r>
            <a:r>
              <a:rPr lang="en-GB" sz="2000" dirty="0">
                <a:solidFill>
                  <a:schemeClr val="bg2">
                    <a:lumMod val="50000"/>
                    <a:lumOff val="50000"/>
                  </a:schemeClr>
                </a:solidFill>
              </a:rPr>
              <a:t>self-efficacy</a:t>
            </a:r>
            <a:r>
              <a:rPr lang="en-GB" sz="2000" dirty="0"/>
              <a:t>. </a:t>
            </a:r>
          </a:p>
          <a:p>
            <a:endParaRPr lang="en-GB" sz="2000" dirty="0"/>
          </a:p>
          <a:p>
            <a:r>
              <a:rPr lang="en-GB" sz="2000" dirty="0">
                <a:solidFill>
                  <a:schemeClr val="bg2">
                    <a:lumMod val="50000"/>
                    <a:lumOff val="50000"/>
                  </a:schemeClr>
                </a:solidFill>
              </a:rPr>
              <a:t>Self-efficacy</a:t>
            </a:r>
            <a:r>
              <a:rPr lang="en-GB" sz="2000" dirty="0"/>
              <a:t> is a belief in what we CAN do.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E712463-48EB-26E8-BCE7-515A03A405C9}"/>
              </a:ext>
            </a:extLst>
          </p:cNvPr>
          <p:cNvSpPr txBox="1"/>
          <p:nvPr/>
        </p:nvSpPr>
        <p:spPr>
          <a:xfrm>
            <a:off x="322258" y="4069695"/>
            <a:ext cx="5773742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dirty="0"/>
              <a:t>Both of these work together to help us build </a:t>
            </a:r>
            <a:r>
              <a:rPr lang="en-GB" sz="2800" dirty="0">
                <a:solidFill>
                  <a:schemeClr val="accent4"/>
                </a:solidFill>
              </a:rPr>
              <a:t>SELF-CONFIDENCE</a:t>
            </a:r>
            <a:r>
              <a:rPr lang="en-GB" sz="2800" dirty="0"/>
              <a:t>.</a:t>
            </a:r>
          </a:p>
          <a:p>
            <a:endParaRPr lang="en-GB" sz="2800" dirty="0">
              <a:solidFill>
                <a:srgbClr val="FF0000"/>
              </a:solidFill>
            </a:endParaRPr>
          </a:p>
          <a:p>
            <a:r>
              <a:rPr lang="en-GB" sz="2800" dirty="0">
                <a:solidFill>
                  <a:schemeClr val="accent4"/>
                </a:solidFill>
              </a:rPr>
              <a:t>Self-confidence </a:t>
            </a:r>
            <a:r>
              <a:rPr lang="en-GB" sz="2800" dirty="0"/>
              <a:t>is being able to trust in our feelings and skills.</a:t>
            </a:r>
            <a:endParaRPr lang="en-GB" sz="2800" dirty="0">
              <a:solidFill>
                <a:schemeClr val="accent4"/>
              </a:solidFill>
            </a:endParaRPr>
          </a:p>
        </p:txBody>
      </p:sp>
      <p:graphicFrame>
        <p:nvGraphicFramePr>
          <p:cNvPr id="30" name="Diagram 29">
            <a:extLst>
              <a:ext uri="{FF2B5EF4-FFF2-40B4-BE49-F238E27FC236}">
                <a16:creationId xmlns:a16="http://schemas.microsoft.com/office/drawing/2014/main" id="{45ECBE7A-73DC-B37E-CAC8-CC38A1041D00}"/>
              </a:ext>
            </a:extLst>
          </p:cNvPr>
          <p:cNvGraphicFramePr/>
          <p:nvPr/>
        </p:nvGraphicFramePr>
        <p:xfrm>
          <a:off x="6287588" y="1100625"/>
          <a:ext cx="5457870" cy="44745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68761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010552-BDC5-4EFF-B117-623F463357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9965" y="1904999"/>
            <a:ext cx="10668000" cy="495300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3000" dirty="0">
                <a:ea typeface="+mn-lt"/>
                <a:cs typeface="+mn-lt"/>
              </a:rPr>
              <a:t>Take out a piece of paper and something to write with…</a:t>
            </a:r>
            <a:br>
              <a:rPr lang="en-US" sz="3000" dirty="0">
                <a:ea typeface="+mn-lt"/>
                <a:cs typeface="+mn-lt"/>
              </a:rPr>
            </a:br>
            <a:endParaRPr lang="en-GB" sz="30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2000" dirty="0">
                <a:latin typeface="WordVisiCarriageReturn_MSFontService"/>
              </a:rPr>
              <a:t>… in </a:t>
            </a:r>
            <a:r>
              <a:rPr lang="en-GB" sz="4800" dirty="0">
                <a:solidFill>
                  <a:schemeClr val="accent6"/>
                </a:solidFill>
                <a:ea typeface="+mn-lt"/>
                <a:cs typeface="+mn-lt"/>
              </a:rPr>
              <a:t>2 minutes</a:t>
            </a:r>
            <a:r>
              <a:rPr lang="en-GB" sz="2000" dirty="0">
                <a:latin typeface="WordVisiCarriageReturn_MSFontService"/>
                <a:ea typeface="+mn-lt"/>
                <a:cs typeface="+mn-lt"/>
              </a:rPr>
              <a:t>,</a:t>
            </a:r>
            <a:r>
              <a:rPr lang="en-GB" sz="2000" dirty="0">
                <a:latin typeface="WordVisiCarriageReturn_MSFontService"/>
              </a:rPr>
              <a:t> write down </a:t>
            </a:r>
            <a:r>
              <a:rPr lang="en-GB" sz="3200" dirty="0">
                <a:latin typeface="WordVisiCarriageReturn_MSFontService"/>
              </a:rPr>
              <a:t>as many ways that people are different from each other...</a:t>
            </a:r>
            <a:endParaRPr lang="en-GB" sz="2000" dirty="0">
              <a:latin typeface="WordVisiCarriageReturn_MSFontService"/>
            </a:endParaRPr>
          </a:p>
          <a:p>
            <a:pPr marL="0" indent="0" algn="ctr">
              <a:buNone/>
            </a:pPr>
            <a:endParaRPr lang="en-GB" sz="3000"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00B14D-2893-3290-22D6-AB6DA1DC39E7}"/>
              </a:ext>
            </a:extLst>
          </p:cNvPr>
          <p:cNvSpPr txBox="1"/>
          <p:nvPr/>
        </p:nvSpPr>
        <p:spPr>
          <a:xfrm>
            <a:off x="389965" y="470212"/>
            <a:ext cx="11510681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000" dirty="0"/>
              <a:t>The first step to building self-esteem is to celebrate our own uniqueness, or what makes us special.</a:t>
            </a:r>
          </a:p>
        </p:txBody>
      </p:sp>
    </p:spTree>
    <p:extLst>
      <p:ext uri="{BB962C8B-B14F-4D97-AF65-F5344CB8AC3E}">
        <p14:creationId xmlns:p14="http://schemas.microsoft.com/office/powerpoint/2010/main" val="3841848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887D39AA-1B30-D1B6-2B73-C5DBBFEEEAFF}"/>
              </a:ext>
            </a:extLst>
          </p:cNvPr>
          <p:cNvSpPr txBox="1"/>
          <p:nvPr/>
        </p:nvSpPr>
        <p:spPr>
          <a:xfrm>
            <a:off x="389965" y="470212"/>
            <a:ext cx="11510681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000" dirty="0"/>
              <a:t>How many did you list? </a:t>
            </a:r>
          </a:p>
          <a:p>
            <a:endParaRPr lang="en-GB" sz="3000" dirty="0"/>
          </a:p>
          <a:p>
            <a:r>
              <a:rPr lang="en-GB" sz="2400" dirty="0"/>
              <a:t>Did these include physical differences like eye colour and height?</a:t>
            </a:r>
          </a:p>
          <a:p>
            <a:endParaRPr lang="en-GB" sz="3000" dirty="0"/>
          </a:p>
          <a:p>
            <a:r>
              <a:rPr lang="en-GB" sz="2400" dirty="0"/>
              <a:t>Did they include non-physical differences like type of music we like and our favourite food?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0640AB08-8E54-2D43-FD05-8C8332F2265D}"/>
              </a:ext>
            </a:extLst>
          </p:cNvPr>
          <p:cNvGrpSpPr/>
          <p:nvPr/>
        </p:nvGrpSpPr>
        <p:grpSpPr>
          <a:xfrm>
            <a:off x="1795256" y="3429000"/>
            <a:ext cx="3643519" cy="2403887"/>
            <a:chOff x="1023731" y="2912380"/>
            <a:chExt cx="3643519" cy="2403887"/>
          </a:xfrm>
        </p:grpSpPr>
        <p:pic>
          <p:nvPicPr>
            <p:cNvPr id="15" name="Picture 14" descr="A collection of cartoon eyes&#10;&#10;Description automatically generated with low confidence">
              <a:extLst>
                <a:ext uri="{FF2B5EF4-FFF2-40B4-BE49-F238E27FC236}">
                  <a16:creationId xmlns:a16="http://schemas.microsoft.com/office/drawing/2014/main" id="{01ABC9B4-B934-6835-7CBD-23ED4D0BEB2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4023"/>
            <a:stretch/>
          </p:blipFill>
          <p:spPr>
            <a:xfrm>
              <a:off x="1023731" y="2912380"/>
              <a:ext cx="3643519" cy="2403887"/>
            </a:xfrm>
            <a:prstGeom prst="rect">
              <a:avLst/>
            </a:prstGeom>
          </p:spPr>
        </p:pic>
        <p:pic>
          <p:nvPicPr>
            <p:cNvPr id="16" name="Picture 15" descr="A collection of cartoon eyes&#10;&#10;Description automatically generated with low confidence">
              <a:extLst>
                <a:ext uri="{FF2B5EF4-FFF2-40B4-BE49-F238E27FC236}">
                  <a16:creationId xmlns:a16="http://schemas.microsoft.com/office/drawing/2014/main" id="{1C742E6C-6781-0B93-A73F-46201784BA0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6663" t="67000"/>
            <a:stretch/>
          </p:blipFill>
          <p:spPr>
            <a:xfrm>
              <a:off x="2247692" y="4137482"/>
              <a:ext cx="1190833" cy="1178785"/>
            </a:xfrm>
            <a:prstGeom prst="rect">
              <a:avLst/>
            </a:prstGeom>
          </p:spPr>
        </p:pic>
      </p:grpSp>
      <p:pic>
        <p:nvPicPr>
          <p:cNvPr id="22" name="Picture 21" descr="A collection of food items&#10;&#10;Description automatically generated with low confidence">
            <a:extLst>
              <a:ext uri="{FF2B5EF4-FFF2-40B4-BE49-F238E27FC236}">
                <a16:creationId xmlns:a16="http://schemas.microsoft.com/office/drawing/2014/main" id="{681C1ADB-6DD1-B790-9EA1-694E3CDBCD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2400" y="3208207"/>
            <a:ext cx="3213100" cy="2891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1983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887D39AA-1B30-D1B6-2B73-C5DBBFEEEAFF}"/>
              </a:ext>
            </a:extLst>
          </p:cNvPr>
          <p:cNvSpPr txBox="1"/>
          <p:nvPr/>
        </p:nvSpPr>
        <p:spPr>
          <a:xfrm>
            <a:off x="635772" y="2498115"/>
            <a:ext cx="6569972" cy="33116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000" dirty="0"/>
              <a:t>What kind of things might cause us to not like things about ourselves?</a:t>
            </a:r>
            <a:endParaRPr lang="en-GB" sz="3000" dirty="0">
              <a:cs typeface="Calibri"/>
            </a:endParaRPr>
          </a:p>
          <a:p>
            <a:endParaRPr lang="en-GB" sz="3000" dirty="0"/>
          </a:p>
          <a:p>
            <a:endParaRPr lang="en-GB" sz="3000" dirty="0"/>
          </a:p>
          <a:p>
            <a:r>
              <a:rPr lang="en-GB" sz="3000" dirty="0"/>
              <a:t>What feelings might we have if we don't like something about ourselves?</a:t>
            </a:r>
            <a:endParaRPr lang="en-US" dirty="0">
              <a:cs typeface="Calibri"/>
            </a:endParaRPr>
          </a:p>
          <a:p>
            <a:endParaRPr lang="en-GB" sz="3000" dirty="0">
              <a:cs typeface="Calibri"/>
            </a:endParaRPr>
          </a:p>
        </p:txBody>
      </p:sp>
      <p:pic>
        <p:nvPicPr>
          <p:cNvPr id="4" name="Picture 4" descr="Broken Heart Handy">
            <a:extLst>
              <a:ext uri="{FF2B5EF4-FFF2-40B4-BE49-F238E27FC236}">
                <a16:creationId xmlns:a16="http://schemas.microsoft.com/office/drawing/2014/main" id="{39070D09-1C34-E6AF-C8E5-2AC8B77F77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3884" y="2782530"/>
            <a:ext cx="2743200" cy="2743200"/>
          </a:xfrm>
          <a:prstGeom prst="rect">
            <a:avLst/>
          </a:prstGeom>
        </p:spPr>
      </p:pic>
      <p:pic>
        <p:nvPicPr>
          <p:cNvPr id="6" name="Picture 6" descr="Sad O Fox">
            <a:extLst>
              <a:ext uri="{FF2B5EF4-FFF2-40B4-BE49-F238E27FC236}">
                <a16:creationId xmlns:a16="http://schemas.microsoft.com/office/drawing/2014/main" id="{BCE67667-FE69-4D9D-91A0-5CA23A8B4E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4465" y="3839497"/>
            <a:ext cx="2743200" cy="2743200"/>
          </a:xfrm>
          <a:prstGeom prst="rect">
            <a:avLst/>
          </a:prstGeom>
        </p:spPr>
      </p:pic>
      <p:pic>
        <p:nvPicPr>
          <p:cNvPr id="8" name="Picture 8" descr="Sad Koala">
            <a:extLst>
              <a:ext uri="{FF2B5EF4-FFF2-40B4-BE49-F238E27FC236}">
                <a16:creationId xmlns:a16="http://schemas.microsoft.com/office/drawing/2014/main" id="{2C0B53A5-062F-2351-8BA8-317DE05F30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58433" y="521110"/>
            <a:ext cx="2743200" cy="2743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ABD557D-16C2-A4BF-D613-0087231CC9A6}"/>
              </a:ext>
            </a:extLst>
          </p:cNvPr>
          <p:cNvSpPr txBox="1"/>
          <p:nvPr/>
        </p:nvSpPr>
        <p:spPr>
          <a:xfrm>
            <a:off x="568065" y="683203"/>
            <a:ext cx="7004834" cy="12126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>
                <a:cs typeface="Calibri"/>
              </a:rPr>
              <a:t>What happens when we have low self-esteem?</a:t>
            </a:r>
          </a:p>
        </p:txBody>
      </p:sp>
    </p:spTree>
    <p:extLst>
      <p:ext uri="{BB962C8B-B14F-4D97-AF65-F5344CB8AC3E}">
        <p14:creationId xmlns:p14="http://schemas.microsoft.com/office/powerpoint/2010/main" val="27848572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B1DA81-CBF3-483E-75F1-C06523F1BF95}"/>
              </a:ext>
            </a:extLst>
          </p:cNvPr>
          <p:cNvSpPr txBox="1"/>
          <p:nvPr/>
        </p:nvSpPr>
        <p:spPr>
          <a:xfrm>
            <a:off x="322258" y="326784"/>
            <a:ext cx="1096486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/>
              <a:t>What things could we do to build up our self-esteem?</a:t>
            </a:r>
          </a:p>
        </p:txBody>
      </p:sp>
      <p:pic>
        <p:nvPicPr>
          <p:cNvPr id="5" name="Picture 5" descr="Happy cartoon bee">
            <a:extLst>
              <a:ext uri="{FF2B5EF4-FFF2-40B4-BE49-F238E27FC236}">
                <a16:creationId xmlns:a16="http://schemas.microsoft.com/office/drawing/2014/main" id="{EF80437B-B1F2-A35E-C31A-E44974FD5A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9433" y="1799103"/>
            <a:ext cx="2743199" cy="301398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B361FB3-3D45-1464-A537-BC9FE022E012}"/>
              </a:ext>
            </a:extLst>
          </p:cNvPr>
          <p:cNvSpPr txBox="1"/>
          <p:nvPr/>
        </p:nvSpPr>
        <p:spPr>
          <a:xfrm>
            <a:off x="8222225" y="1720645"/>
            <a:ext cx="3075038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dirty="0">
                <a:cs typeface="Calibri"/>
              </a:rPr>
              <a:t>Write a list of our talents and the good things about us</a:t>
            </a:r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695BC07-5B9A-A799-C9BF-94461A8149B0}"/>
              </a:ext>
            </a:extLst>
          </p:cNvPr>
          <p:cNvSpPr txBox="1"/>
          <p:nvPr/>
        </p:nvSpPr>
        <p:spPr>
          <a:xfrm>
            <a:off x="921773" y="4817806"/>
            <a:ext cx="27432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cs typeface="Calibri"/>
              </a:rPr>
              <a:t>Talk to a parent, friend or teacher about our feelings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C1D5169-9DAE-2E4D-C603-1EDEAE4347DE}"/>
              </a:ext>
            </a:extLst>
          </p:cNvPr>
          <p:cNvSpPr txBox="1"/>
          <p:nvPr/>
        </p:nvSpPr>
        <p:spPr>
          <a:xfrm>
            <a:off x="669822" y="1954161"/>
            <a:ext cx="389849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cs typeface="Calibri"/>
              </a:rPr>
              <a:t>Do an activity you enjoy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592E496-7A82-1315-C740-0F7350DEBF83}"/>
              </a:ext>
            </a:extLst>
          </p:cNvPr>
          <p:cNvSpPr txBox="1"/>
          <p:nvPr/>
        </p:nvSpPr>
        <p:spPr>
          <a:xfrm>
            <a:off x="8093176" y="4350773"/>
            <a:ext cx="419345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cs typeface="Calibri"/>
              </a:rPr>
              <a:t>Do some breathing exercises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E4F4DC6-087E-B326-9B2D-244A9C8EE999}"/>
              </a:ext>
            </a:extLst>
          </p:cNvPr>
          <p:cNvSpPr txBox="1"/>
          <p:nvPr/>
        </p:nvSpPr>
        <p:spPr>
          <a:xfrm>
            <a:off x="5770306" y="5475338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cs typeface="Calibri"/>
              </a:rPr>
              <a:t>Do some exercise</a:t>
            </a:r>
            <a:endParaRPr lang="en-GB" sz="24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634011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19802-59C8-4FE8-9603-D3F0E6AFD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8385" y="509647"/>
            <a:ext cx="2055223" cy="816881"/>
          </a:xfrm>
        </p:spPr>
        <p:txBody>
          <a:bodyPr>
            <a:normAutofit/>
          </a:bodyPr>
          <a:lstStyle/>
          <a:p>
            <a:r>
              <a:rPr lang="en-GB" dirty="0"/>
              <a:t>ZINES…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BFB052-857F-4265-BEBC-550697B18A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228" y="1359017"/>
            <a:ext cx="11044572" cy="457113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3200" dirty="0"/>
              <a:t>Make a zine showing 2 things you like about yourself, 2 things that you are good at and 1 thing that makes you special... </a:t>
            </a:r>
            <a:br>
              <a:rPr lang="en-GB" sz="3200" dirty="0"/>
            </a:br>
            <a:endParaRPr lang="en-GB" sz="3200" dirty="0"/>
          </a:p>
          <a:p>
            <a:pPr marL="0" indent="0">
              <a:buNone/>
            </a:pPr>
            <a:r>
              <a:rPr lang="en-GB" dirty="0"/>
              <a:t>Some prompts to get you started: </a:t>
            </a:r>
          </a:p>
          <a:p>
            <a:r>
              <a:rPr lang="en-GB" sz="2000" dirty="0"/>
              <a:t>My friends think I’m awesome because…</a:t>
            </a:r>
          </a:p>
          <a:p>
            <a:r>
              <a:rPr lang="en-GB" sz="2000" dirty="0"/>
              <a:t>My classmates say I’m great at…</a:t>
            </a:r>
          </a:p>
          <a:p>
            <a:r>
              <a:rPr lang="en-GB" sz="2000" dirty="0"/>
              <a:t>I feel very happy when I…</a:t>
            </a:r>
          </a:p>
          <a:p>
            <a:r>
              <a:rPr lang="en-GB" sz="2000" dirty="0"/>
              <a:t>Something that I’m really proud of is…</a:t>
            </a:r>
          </a:p>
          <a:p>
            <a:r>
              <a:rPr lang="en-GB" sz="2000" dirty="0"/>
              <a:t>I make my family happy when I…</a:t>
            </a:r>
          </a:p>
          <a:p>
            <a:r>
              <a:rPr lang="en-GB" sz="2000" dirty="0"/>
              <a:t>One unique thing about me is…</a:t>
            </a:r>
          </a:p>
        </p:txBody>
      </p:sp>
      <p:pic>
        <p:nvPicPr>
          <p:cNvPr id="5" name="Picture 4" descr="A hand holding a sign&#10;&#10;Description automatically generated">
            <a:extLst>
              <a:ext uri="{FF2B5EF4-FFF2-40B4-BE49-F238E27FC236}">
                <a16:creationId xmlns:a16="http://schemas.microsoft.com/office/drawing/2014/main" id="{11A07ABB-BF91-5A77-2182-816FFFB692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3835" y="2745057"/>
            <a:ext cx="4329952" cy="2387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119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19802-59C8-4FE8-9603-D3F0E6AFD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8385" y="509647"/>
            <a:ext cx="4058194" cy="816881"/>
          </a:xfrm>
        </p:spPr>
        <p:txBody>
          <a:bodyPr>
            <a:normAutofit/>
          </a:bodyPr>
          <a:lstStyle/>
          <a:p>
            <a:r>
              <a:rPr lang="en-GB" dirty="0"/>
              <a:t>Perzine...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BFB052-857F-4265-BEBC-550697B18A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228" y="2164559"/>
            <a:ext cx="5656144" cy="376559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1800" dirty="0">
                <a:ea typeface="+mn-lt"/>
                <a:cs typeface="+mn-lt"/>
              </a:rPr>
              <a:t>Perzines are a genre of zines; the "per" meaning "personal".</a:t>
            </a:r>
            <a:endParaRPr lang="en-US" sz="1800" dirty="0">
              <a:cs typeface="Calibri"/>
            </a:endParaRPr>
          </a:p>
          <a:p>
            <a:pPr marL="0" indent="0">
              <a:buNone/>
            </a:pPr>
            <a:r>
              <a:rPr lang="en-US" sz="1800" dirty="0"/>
              <a:t>A perzine usually:</a:t>
            </a:r>
            <a:endParaRPr lang="en-US" sz="1800" dirty="0"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800" dirty="0">
              <a:cs typeface="Calibri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</a:pPr>
            <a:r>
              <a:rPr lang="en-US" sz="1800" dirty="0"/>
              <a:t>Include work of one person</a:t>
            </a:r>
            <a:endParaRPr lang="en-US" sz="1800" dirty="0">
              <a:cs typeface="Calibri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</a:pPr>
            <a:r>
              <a:rPr lang="en-US" sz="1800" dirty="0"/>
              <a:t>are written about one's own personal experiences, Opinions and observations</a:t>
            </a:r>
            <a:endParaRPr lang="en-US" sz="1800" dirty="0">
              <a:cs typeface="Calibri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/>
            </a:pPr>
            <a:r>
              <a:rPr lang="en-US" sz="1800" dirty="0">
                <a:cs typeface="Calibri"/>
              </a:rPr>
              <a:t>Can include drawings, writing, collage, photographs, comics or any other art form!</a:t>
            </a:r>
          </a:p>
        </p:txBody>
      </p:sp>
      <p:pic>
        <p:nvPicPr>
          <p:cNvPr id="4" name="Picture 3" descr="A white card with a person&amp;#39;s face on a wooden surface&#10;&#10;Description automatically generated">
            <a:extLst>
              <a:ext uri="{FF2B5EF4-FFF2-40B4-BE49-F238E27FC236}">
                <a16:creationId xmlns:a16="http://schemas.microsoft.com/office/drawing/2014/main" id="{12474B66-82D1-643C-DB06-E87E332B99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6857" y="1164771"/>
            <a:ext cx="4539342" cy="4539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816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C183246-5983-A46C-8D39-624CCCDF70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84920" y="435405"/>
            <a:ext cx="9554067" cy="48313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1800" dirty="0">
                <a:ea typeface="+mn-lt"/>
                <a:cs typeface="+mn-lt"/>
              </a:rPr>
              <a:t>Here</a:t>
            </a:r>
            <a:r>
              <a:rPr lang="en-GB" sz="1800" dirty="0">
                <a:cs typeface="Calibri"/>
              </a:rPr>
              <a:t> are some things that could be included in your perzine about yourself... </a:t>
            </a:r>
            <a:endParaRPr lang="en-US" dirty="0"/>
          </a:p>
        </p:txBody>
      </p:sp>
      <p:sp>
        <p:nvSpPr>
          <p:cNvPr id="6" name="TextBox 1">
            <a:extLst>
              <a:ext uri="{FF2B5EF4-FFF2-40B4-BE49-F238E27FC236}">
                <a16:creationId xmlns:a16="http://schemas.microsoft.com/office/drawing/2014/main" id="{6B57EFAF-538A-7B1C-71E4-FF07C5502BF5}"/>
              </a:ext>
            </a:extLst>
          </p:cNvPr>
          <p:cNvSpPr txBox="1"/>
          <p:nvPr/>
        </p:nvSpPr>
        <p:spPr>
          <a:xfrm>
            <a:off x="905635" y="1259252"/>
            <a:ext cx="3175759" cy="123110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600" dirty="0"/>
          </a:p>
          <a:p>
            <a:pPr lvl="1"/>
            <a:r>
              <a:rPr lang="en-US" sz="1400" dirty="0">
                <a:ea typeface="+mn-lt"/>
                <a:cs typeface="+mn-lt"/>
              </a:rPr>
              <a:t>What am I good at? </a:t>
            </a:r>
            <a:endParaRPr lang="en-US"/>
          </a:p>
          <a:p>
            <a:pPr lvl="1"/>
            <a:r>
              <a:rPr lang="en-US" sz="1400" dirty="0">
                <a:ea typeface="+mn-lt"/>
                <a:cs typeface="+mn-lt"/>
              </a:rPr>
              <a:t>Lots of things! So many things!</a:t>
            </a:r>
            <a:endParaRPr lang="en-US" dirty="0"/>
          </a:p>
          <a:p>
            <a:pPr lvl="1"/>
            <a:r>
              <a:rPr lang="en-US" sz="1400" dirty="0">
                <a:ea typeface="+mn-lt"/>
                <a:cs typeface="+mn-lt"/>
              </a:rPr>
              <a:t>Loads to celebrate!</a:t>
            </a:r>
            <a:endParaRPr lang="en-US" dirty="0">
              <a:ea typeface="+mn-lt"/>
              <a:cs typeface="+mn-lt"/>
            </a:endParaRPr>
          </a:p>
          <a:p>
            <a:endParaRPr lang="en-US" sz="1600" dirty="0">
              <a:cs typeface="Calibri"/>
            </a:endParaRPr>
          </a:p>
        </p:txBody>
      </p:sp>
      <p:pic>
        <p:nvPicPr>
          <p:cNvPr id="7" name="Picture 6" descr="A drawing of a clown with a hat on&#10;&#10;Description automatically generated">
            <a:extLst>
              <a:ext uri="{FF2B5EF4-FFF2-40B4-BE49-F238E27FC236}">
                <a16:creationId xmlns:a16="http://schemas.microsoft.com/office/drawing/2014/main" id="{C85A0E2F-E510-261F-A77C-D29EC75E6F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0785" y="1262299"/>
            <a:ext cx="3905738" cy="506609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D9C9E28-370F-D991-4B03-B779CABD66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9938" y="1260839"/>
            <a:ext cx="2743200" cy="4101860"/>
          </a:xfrm>
          <a:prstGeom prst="rect">
            <a:avLst/>
          </a:prstGeom>
        </p:spPr>
      </p:pic>
      <p:sp>
        <p:nvSpPr>
          <p:cNvPr id="9" name="TextBox 1">
            <a:extLst>
              <a:ext uri="{FF2B5EF4-FFF2-40B4-BE49-F238E27FC236}">
                <a16:creationId xmlns:a16="http://schemas.microsoft.com/office/drawing/2014/main" id="{D36A48E0-F94E-E2E7-67E5-16BF4EF705F1}"/>
              </a:ext>
            </a:extLst>
          </p:cNvPr>
          <p:cNvSpPr txBox="1"/>
          <p:nvPr/>
        </p:nvSpPr>
        <p:spPr>
          <a:xfrm>
            <a:off x="387525" y="6205952"/>
            <a:ext cx="9307741" cy="52322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ea typeface="+mn-lt"/>
                <a:cs typeface="+mn-lt"/>
              </a:rPr>
              <a:t>Can you use some of these in your zine today? </a:t>
            </a:r>
          </a:p>
        </p:txBody>
      </p:sp>
      <p:sp>
        <p:nvSpPr>
          <p:cNvPr id="12" name="TextBox 1">
            <a:extLst>
              <a:ext uri="{FF2B5EF4-FFF2-40B4-BE49-F238E27FC236}">
                <a16:creationId xmlns:a16="http://schemas.microsoft.com/office/drawing/2014/main" id="{86FA5D58-5575-CC9C-FCB2-DF0DBCB0F402}"/>
              </a:ext>
            </a:extLst>
          </p:cNvPr>
          <p:cNvSpPr txBox="1"/>
          <p:nvPr/>
        </p:nvSpPr>
        <p:spPr>
          <a:xfrm>
            <a:off x="1618788" y="2646482"/>
            <a:ext cx="1378220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dirty="0">
                <a:cs typeface="Calibri"/>
              </a:rPr>
              <a:t>A poem</a:t>
            </a:r>
            <a:endParaRPr lang="en-US" dirty="0">
              <a:cs typeface="Calibri"/>
            </a:endParaRPr>
          </a:p>
        </p:txBody>
      </p:sp>
      <p:sp>
        <p:nvSpPr>
          <p:cNvPr id="13" name="TextBox 1">
            <a:extLst>
              <a:ext uri="{FF2B5EF4-FFF2-40B4-BE49-F238E27FC236}">
                <a16:creationId xmlns:a16="http://schemas.microsoft.com/office/drawing/2014/main" id="{CCF96610-4321-146F-40D4-8033D2671A44}"/>
              </a:ext>
            </a:extLst>
          </p:cNvPr>
          <p:cNvSpPr txBox="1"/>
          <p:nvPr/>
        </p:nvSpPr>
        <p:spPr>
          <a:xfrm>
            <a:off x="9297403" y="6368559"/>
            <a:ext cx="1378220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dirty="0">
                <a:cs typeface="Calibri"/>
              </a:rPr>
              <a:t>A drawing</a:t>
            </a:r>
            <a:endParaRPr lang="en-US" dirty="0"/>
          </a:p>
        </p:txBody>
      </p:sp>
      <p:sp>
        <p:nvSpPr>
          <p:cNvPr id="14" name="TextBox 1">
            <a:extLst>
              <a:ext uri="{FF2B5EF4-FFF2-40B4-BE49-F238E27FC236}">
                <a16:creationId xmlns:a16="http://schemas.microsoft.com/office/drawing/2014/main" id="{7D6CF576-28C5-2FE1-66A1-E469C16ABA33}"/>
              </a:ext>
            </a:extLst>
          </p:cNvPr>
          <p:cNvSpPr txBox="1"/>
          <p:nvPr/>
        </p:nvSpPr>
        <p:spPr>
          <a:xfrm>
            <a:off x="5204095" y="5401404"/>
            <a:ext cx="1378220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dirty="0">
                <a:cs typeface="Calibri"/>
              </a:rPr>
              <a:t>A collage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3147644"/>
      </p:ext>
    </p:extLst>
  </p:cSld>
  <p:clrMapOvr>
    <a:masterClrMapping/>
  </p:clrMapOvr>
</p:sld>
</file>

<file path=ppt/theme/theme1.xml><?xml version="1.0" encoding="utf-8"?>
<a:theme xmlns:a="http://schemas.openxmlformats.org/drawingml/2006/main" name="TornVTI">
  <a:themeElements>
    <a:clrScheme name="AnalogousFromLightSeedLeftStep">
      <a:dk1>
        <a:srgbClr val="000000"/>
      </a:dk1>
      <a:lt1>
        <a:srgbClr val="FFFFFF"/>
      </a:lt1>
      <a:dk2>
        <a:srgbClr val="1B2F2C"/>
      </a:dk2>
      <a:lt2>
        <a:srgbClr val="F0F0F3"/>
      </a:lt2>
      <a:accent1>
        <a:srgbClr val="A7A259"/>
      </a:accent1>
      <a:accent2>
        <a:srgbClr val="D99147"/>
      </a:accent2>
      <a:accent3>
        <a:srgbClr val="E38379"/>
      </a:accent3>
      <a:accent4>
        <a:srgbClr val="DD5C85"/>
      </a:accent4>
      <a:accent5>
        <a:srgbClr val="E379C8"/>
      </a:accent5>
      <a:accent6>
        <a:srgbClr val="C95CDD"/>
      </a:accent6>
      <a:hlink>
        <a:srgbClr val="6C71B0"/>
      </a:hlink>
      <a:folHlink>
        <a:srgbClr val="7F7F7F"/>
      </a:folHlink>
    </a:clrScheme>
    <a:fontScheme name="Custom 1">
      <a:majorFont>
        <a:latin typeface="Impac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ornVTI" id="{D93270A2-BAD7-4DCC-9D1D-3427EACCFA88}" vid="{1B17486C-9B79-43FC-98F9-5BF7AA5600D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1c088e5-7ee2-4148-9f90-f85df76b145e">
      <Terms xmlns="http://schemas.microsoft.com/office/infopath/2007/PartnerControls"/>
    </lcf76f155ced4ddcb4097134ff3c332f>
    <_ip_UnifiedCompliancePolicyUIAction xmlns="http://schemas.microsoft.com/sharepoint/v3" xsi:nil="true"/>
    <TaxCatchAll xmlns="b5e66fe3-d734-4931-85a9-7d3176b4b5e0" xsi:nil="true"/>
    <_ip_UnifiedCompliancePolicyProperties xmlns="http://schemas.microsoft.com/sharepoint/v3" xsi:nil="true"/>
    <SharedWithUsers xmlns="b5e66fe3-d734-4931-85a9-7d3176b4b5e0">
      <UserInfo>
        <DisplayName>GRAY, Mica (BIRMINGHAM WOMEN'S AND CHILDREN'S NHS FOUNDATION TRUST)</DisplayName>
        <AccountId>88</AccountId>
        <AccountType/>
      </UserInfo>
      <UserInfo>
        <DisplayName>KANE, Julie (BIRMINGHAM WOMEN'S AND CHILDREN'S NHS FOUNDATION TRUST)</DisplayName>
        <AccountId>48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9B87C34E799342A4BD2192AC394E32" ma:contentTypeVersion="17" ma:contentTypeDescription="Create a new document." ma:contentTypeScope="" ma:versionID="6fb8ccd74feb3e6bcf01ed686c567163">
  <xsd:schema xmlns:xsd="http://www.w3.org/2001/XMLSchema" xmlns:xs="http://www.w3.org/2001/XMLSchema" xmlns:p="http://schemas.microsoft.com/office/2006/metadata/properties" xmlns:ns1="http://schemas.microsoft.com/sharepoint/v3" xmlns:ns2="a1c088e5-7ee2-4148-9f90-f85df76b145e" xmlns:ns3="b5e66fe3-d734-4931-85a9-7d3176b4b5e0" targetNamespace="http://schemas.microsoft.com/office/2006/metadata/properties" ma:root="true" ma:fieldsID="04a8993b8cf2b235cb5f60f7aee73f28" ns1:_="" ns2:_="" ns3:_="">
    <xsd:import namespace="http://schemas.microsoft.com/sharepoint/v3"/>
    <xsd:import namespace="a1c088e5-7ee2-4148-9f90-f85df76b145e"/>
    <xsd:import namespace="b5e66fe3-d734-4931-85a9-7d3176b4b5e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1:_ip_UnifiedCompliancePolicyProperties" minOccurs="0"/>
                <xsd:element ref="ns1:_ip_UnifiedCompliancePolicyUIAction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2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3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c088e5-7ee2-4148-9f90-f85df76b14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2c8d5fda-b97d-42c6-97e2-f76465e161c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2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e66fe3-d734-4931-85a9-7d3176b4b5e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8c52c4cc-6ec4-4702-a49b-c91b5a0d7031}" ma:internalName="TaxCatchAll" ma:showField="CatchAllData" ma:web="b5e66fe3-d734-4931-85a9-7d3176b4b5e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B8BCF6C-43A7-40D1-A6D7-79698921F33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196AFC1-0EEE-48DB-8478-ECD52C1CFB4F}">
  <ds:schemaRefs>
    <ds:schemaRef ds:uri="http://schemas.microsoft.com/office/infopath/2007/PartnerControls"/>
    <ds:schemaRef ds:uri="http://purl.org/dc/terms/"/>
    <ds:schemaRef ds:uri="http://purl.org/dc/elements/1.1/"/>
    <ds:schemaRef ds:uri="http://schemas.microsoft.com/office/2006/metadata/properties"/>
    <ds:schemaRef ds:uri="http://schemas.microsoft.com/office/2006/documentManagement/types"/>
    <ds:schemaRef ds:uri="a1c088e5-7ee2-4148-9f90-f85df76b145e"/>
    <ds:schemaRef ds:uri="http://schemas.openxmlformats.org/package/2006/metadata/core-properties"/>
    <ds:schemaRef ds:uri="http://www.w3.org/XML/1998/namespace"/>
    <ds:schemaRef ds:uri="b5e66fe3-d734-4931-85a9-7d3176b4b5e0"/>
    <ds:schemaRef ds:uri="http://schemas.microsoft.com/sharepoint/v3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59CB221-4ADA-40CC-B553-D34398081AE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a1c088e5-7ee2-4148-9f90-f85df76b145e"/>
    <ds:schemaRef ds:uri="b5e66fe3-d734-4931-85a9-7d3176b4b5e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475</TotalTime>
  <Words>268</Words>
  <Application>Microsoft Office PowerPoint</Application>
  <PresentationFormat>Widescreen</PresentationFormat>
  <Paragraphs>35</Paragraphs>
  <Slides>9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TornVTI</vt:lpstr>
      <vt:lpstr>Self-esteem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ZINES…</vt:lpstr>
      <vt:lpstr>Perzine...</vt:lpstr>
      <vt:lpstr>PowerPoint Presentation</vt:lpstr>
    </vt:vector>
  </TitlesOfParts>
  <Company>Birmingham Womens and Childrens Hospital NHS 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Emotional Regulation</dc:title>
  <dc:creator>KANE, Julie (BIRMINGHAM WOMEN'S AND CHILDREN'S NHS FOUNDATION TRUST)</dc:creator>
  <cp:lastModifiedBy>KANE, Julie (BIRMINGHAM WOMEN'S AND CHILDREN'S NHS FOUNDATION TRUST)</cp:lastModifiedBy>
  <cp:revision>489</cp:revision>
  <dcterms:created xsi:type="dcterms:W3CDTF">2022-11-21T11:06:16Z</dcterms:created>
  <dcterms:modified xsi:type="dcterms:W3CDTF">2024-02-12T15:58:08Z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0x010100919B87C34E799342A4BD2192AC394E32</vt:lpwstr>
  </property>
  <property fmtid="{D5CDD505-2E9C-101B-9397-08002B2CF9AE}" pid="3" name="MediaServiceImageTags">
    <vt:lpwstr/>
  </property>
</Properties>
</file>