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4"/>
  </p:sldMasterIdLst>
  <p:notesMasterIdLst>
    <p:notesMasterId r:id="rId17"/>
  </p:notesMasterIdLst>
  <p:sldIdLst>
    <p:sldId id="256" r:id="rId5"/>
    <p:sldId id="280" r:id="rId6"/>
    <p:sldId id="276" r:id="rId7"/>
    <p:sldId id="274" r:id="rId8"/>
    <p:sldId id="277" r:id="rId9"/>
    <p:sldId id="279" r:id="rId10"/>
    <p:sldId id="281" r:id="rId11"/>
    <p:sldId id="284" r:id="rId12"/>
    <p:sldId id="285" r:id="rId13"/>
    <p:sldId id="278" r:id="rId14"/>
    <p:sldId id="283"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7A6E33-E7D1-469B-BBBD-92189787A778}" v="264" dt="2024-02-12T16:32:50.3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6357" autoAdjust="0"/>
  </p:normalViewPr>
  <p:slideViewPr>
    <p:cSldViewPr snapToGrid="0">
      <p:cViewPr varScale="1">
        <p:scale>
          <a:sx n="75" d="100"/>
          <a:sy n="75" d="100"/>
        </p:scale>
        <p:origin x="78" y="45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E, Julie (BIRMINGHAM WOMEN'S AND CHILDREN'S NHS FOUNDATION TRUST)" userId="S::julie.kane3@nhs.net::94aec9ab-0c84-47fc-8199-1c574159fc06" providerId="AD" clId="Web-{CBFF7A01-2794-35C8-68C7-F7B755452284}"/>
    <pc:docChg chg="sldOrd">
      <pc:chgData name="KANE, Julie (BIRMINGHAM WOMEN'S AND CHILDREN'S NHS FOUNDATION TRUST)" userId="S::julie.kane3@nhs.net::94aec9ab-0c84-47fc-8199-1c574159fc06" providerId="AD" clId="Web-{CBFF7A01-2794-35C8-68C7-F7B755452284}" dt="2023-01-19T18:16:46.688" v="0"/>
      <pc:docMkLst>
        <pc:docMk/>
      </pc:docMkLst>
      <pc:sldChg chg="ord">
        <pc:chgData name="KANE, Julie (BIRMINGHAM WOMEN'S AND CHILDREN'S NHS FOUNDATION TRUST)" userId="S::julie.kane3@nhs.net::94aec9ab-0c84-47fc-8199-1c574159fc06" providerId="AD" clId="Web-{CBFF7A01-2794-35C8-68C7-F7B755452284}" dt="2023-01-19T18:16:46.688" v="0"/>
        <pc:sldMkLst>
          <pc:docMk/>
          <pc:sldMk cId="163211911" sldId="266"/>
        </pc:sldMkLst>
      </pc:sldChg>
    </pc:docChg>
  </pc:docChgLst>
  <pc:docChgLst>
    <pc:chgData name="KANE, Julie (BIRMINGHAM WOMEN'S AND CHILDREN'S NHS FOUNDATION TRUST)" userId="S::julie.kane3@nhs.net::94aec9ab-0c84-47fc-8199-1c574159fc06" providerId="AD" clId="Web-{DC0BB2AC-0BA1-C625-64AC-F636A7EDCF85}"/>
    <pc:docChg chg="modSld">
      <pc:chgData name="KANE, Julie (BIRMINGHAM WOMEN'S AND CHILDREN'S NHS FOUNDATION TRUST)" userId="S::julie.kane3@nhs.net::94aec9ab-0c84-47fc-8199-1c574159fc06" providerId="AD" clId="Web-{DC0BB2AC-0BA1-C625-64AC-F636A7EDCF85}" dt="2023-01-20T19:43:44.460" v="9" actId="1076"/>
      <pc:docMkLst>
        <pc:docMk/>
      </pc:docMkLst>
      <pc:sldChg chg="modSp">
        <pc:chgData name="KANE, Julie (BIRMINGHAM WOMEN'S AND CHILDREN'S NHS FOUNDATION TRUST)" userId="S::julie.kane3@nhs.net::94aec9ab-0c84-47fc-8199-1c574159fc06" providerId="AD" clId="Web-{DC0BB2AC-0BA1-C625-64AC-F636A7EDCF85}" dt="2023-01-20T19:43:44.460" v="9" actId="1076"/>
        <pc:sldMkLst>
          <pc:docMk/>
          <pc:sldMk cId="301908697" sldId="256"/>
        </pc:sldMkLst>
        <pc:spChg chg="mod">
          <ac:chgData name="KANE, Julie (BIRMINGHAM WOMEN'S AND CHILDREN'S NHS FOUNDATION TRUST)" userId="S::julie.kane3@nhs.net::94aec9ab-0c84-47fc-8199-1c574159fc06" providerId="AD" clId="Web-{DC0BB2AC-0BA1-C625-64AC-F636A7EDCF85}" dt="2023-01-20T19:43:44.460" v="9" actId="1076"/>
          <ac:spMkLst>
            <pc:docMk/>
            <pc:sldMk cId="301908697" sldId="256"/>
            <ac:spMk id="3" creationId="{EA19872F-BE8B-4BC2-8B96-D3E1C58EA8B6}"/>
          </ac:spMkLst>
        </pc:spChg>
      </pc:sldChg>
      <pc:sldChg chg="modSp">
        <pc:chgData name="KANE, Julie (BIRMINGHAM WOMEN'S AND CHILDREN'S NHS FOUNDATION TRUST)" userId="S::julie.kane3@nhs.net::94aec9ab-0c84-47fc-8199-1c574159fc06" providerId="AD" clId="Web-{DC0BB2AC-0BA1-C625-64AC-F636A7EDCF85}" dt="2023-01-20T19:42:34.709" v="6" actId="20577"/>
        <pc:sldMkLst>
          <pc:docMk/>
          <pc:sldMk cId="384184884" sldId="262"/>
        </pc:sldMkLst>
        <pc:spChg chg="mod">
          <ac:chgData name="KANE, Julie (BIRMINGHAM WOMEN'S AND CHILDREN'S NHS FOUNDATION TRUST)" userId="S::julie.kane3@nhs.net::94aec9ab-0c84-47fc-8199-1c574159fc06" providerId="AD" clId="Web-{DC0BB2AC-0BA1-C625-64AC-F636A7EDCF85}" dt="2023-01-20T19:42:34.709" v="6" actId="20577"/>
          <ac:spMkLst>
            <pc:docMk/>
            <pc:sldMk cId="384184884" sldId="262"/>
            <ac:spMk id="3" creationId="{DE010552-BDC5-4EFF-B117-623F46335791}"/>
          </ac:spMkLst>
        </pc:spChg>
      </pc:sldChg>
      <pc:sldChg chg="modSp">
        <pc:chgData name="KANE, Julie (BIRMINGHAM WOMEN'S AND CHILDREN'S NHS FOUNDATION TRUST)" userId="S::julie.kane3@nhs.net::94aec9ab-0c84-47fc-8199-1c574159fc06" providerId="AD" clId="Web-{DC0BB2AC-0BA1-C625-64AC-F636A7EDCF85}" dt="2023-01-20T19:42:18.443" v="4" actId="20577"/>
        <pc:sldMkLst>
          <pc:docMk/>
          <pc:sldMk cId="3610591124" sldId="269"/>
        </pc:sldMkLst>
        <pc:spChg chg="mod">
          <ac:chgData name="KANE, Julie (BIRMINGHAM WOMEN'S AND CHILDREN'S NHS FOUNDATION TRUST)" userId="S::julie.kane3@nhs.net::94aec9ab-0c84-47fc-8199-1c574159fc06" providerId="AD" clId="Web-{DC0BB2AC-0BA1-C625-64AC-F636A7EDCF85}" dt="2023-01-20T19:42:18.443" v="4" actId="20577"/>
          <ac:spMkLst>
            <pc:docMk/>
            <pc:sldMk cId="3610591124" sldId="269"/>
            <ac:spMk id="5" creationId="{01321C34-EC74-075B-9CD8-F03468337E14}"/>
          </ac:spMkLst>
        </pc:spChg>
      </pc:sldChg>
    </pc:docChg>
  </pc:docChgLst>
  <pc:docChgLst>
    <pc:chgData name="Julie Kane" userId="cb86a263f5dcfdcf" providerId="Windows Live" clId="Web-{0D7A6E33-E7D1-469B-BBBD-92189787A778}"/>
    <pc:docChg chg="addSld delSld modSld sldOrd">
      <pc:chgData name="Julie Kane" userId="cb86a263f5dcfdcf" providerId="Windows Live" clId="Web-{0D7A6E33-E7D1-469B-BBBD-92189787A778}" dt="2024-02-12T16:32:50.286" v="248" actId="1076"/>
      <pc:docMkLst>
        <pc:docMk/>
      </pc:docMkLst>
      <pc:sldChg chg="del">
        <pc:chgData name="Julie Kane" userId="cb86a263f5dcfdcf" providerId="Windows Live" clId="Web-{0D7A6E33-E7D1-469B-BBBD-92189787A778}" dt="2024-02-12T16:21:59.484" v="0"/>
        <pc:sldMkLst>
          <pc:docMk/>
          <pc:sldMk cId="3612110723" sldId="273"/>
        </pc:sldMkLst>
      </pc:sldChg>
      <pc:sldChg chg="modSp">
        <pc:chgData name="Julie Kane" userId="cb86a263f5dcfdcf" providerId="Windows Live" clId="Web-{0D7A6E33-E7D1-469B-BBBD-92189787A778}" dt="2024-02-12T16:27:28.463" v="190" actId="20577"/>
        <pc:sldMkLst>
          <pc:docMk/>
          <pc:sldMk cId="2798177152" sldId="277"/>
        </pc:sldMkLst>
        <pc:spChg chg="mod">
          <ac:chgData name="Julie Kane" userId="cb86a263f5dcfdcf" providerId="Windows Live" clId="Web-{0D7A6E33-E7D1-469B-BBBD-92189787A778}" dt="2024-02-12T16:27:28.463" v="190" actId="20577"/>
          <ac:spMkLst>
            <pc:docMk/>
            <pc:sldMk cId="2798177152" sldId="277"/>
            <ac:spMk id="2" creationId="{868B1603-301D-1AB3-E413-BA46B475594B}"/>
          </ac:spMkLst>
        </pc:spChg>
      </pc:sldChg>
      <pc:sldChg chg="modSp ord">
        <pc:chgData name="Julie Kane" userId="cb86a263f5dcfdcf" providerId="Windows Live" clId="Web-{0D7A6E33-E7D1-469B-BBBD-92189787A778}" dt="2024-02-12T16:27:49.886" v="195" actId="20577"/>
        <pc:sldMkLst>
          <pc:docMk/>
          <pc:sldMk cId="3978953384" sldId="279"/>
        </pc:sldMkLst>
        <pc:spChg chg="mod">
          <ac:chgData name="Julie Kane" userId="cb86a263f5dcfdcf" providerId="Windows Live" clId="Web-{0D7A6E33-E7D1-469B-BBBD-92189787A778}" dt="2024-02-12T16:27:49.886" v="195" actId="20577"/>
          <ac:spMkLst>
            <pc:docMk/>
            <pc:sldMk cId="3978953384" sldId="279"/>
            <ac:spMk id="2" creationId="{C1121B7C-0434-C2BC-FB65-2EF4F01FE2F8}"/>
          </ac:spMkLst>
        </pc:spChg>
      </pc:sldChg>
      <pc:sldChg chg="modSp">
        <pc:chgData name="Julie Kane" userId="cb86a263f5dcfdcf" providerId="Windows Live" clId="Web-{0D7A6E33-E7D1-469B-BBBD-92189787A778}" dt="2024-02-12T16:29:44.921" v="216" actId="20577"/>
        <pc:sldMkLst>
          <pc:docMk/>
          <pc:sldMk cId="514816633" sldId="281"/>
        </pc:sldMkLst>
        <pc:spChg chg="mod">
          <ac:chgData name="Julie Kane" userId="cb86a263f5dcfdcf" providerId="Windows Live" clId="Web-{0D7A6E33-E7D1-469B-BBBD-92189787A778}" dt="2024-02-12T16:29:44.921" v="216" actId="20577"/>
          <ac:spMkLst>
            <pc:docMk/>
            <pc:sldMk cId="514816633" sldId="281"/>
            <ac:spMk id="14" creationId="{D74389FC-B3AF-166E-AA27-1F26D495C623}"/>
          </ac:spMkLst>
        </pc:spChg>
      </pc:sldChg>
      <pc:sldChg chg="new add del">
        <pc:chgData name="Julie Kane" userId="cb86a263f5dcfdcf" providerId="Windows Live" clId="Web-{0D7A6E33-E7D1-469B-BBBD-92189787A778}" dt="2024-02-12T16:25:56.460" v="112"/>
        <pc:sldMkLst>
          <pc:docMk/>
          <pc:sldMk cId="3416737026" sldId="282"/>
        </pc:sldMkLst>
      </pc:sldChg>
      <pc:sldChg chg="add replId">
        <pc:chgData name="Julie Kane" userId="cb86a263f5dcfdcf" providerId="Windows Live" clId="Web-{0D7A6E33-E7D1-469B-BBBD-92189787A778}" dt="2024-02-12T16:23:29.955" v="2"/>
        <pc:sldMkLst>
          <pc:docMk/>
          <pc:sldMk cId="3419781178" sldId="283"/>
        </pc:sldMkLst>
      </pc:sldChg>
      <pc:sldChg chg="add del replId">
        <pc:chgData name="Julie Kane" userId="cb86a263f5dcfdcf" providerId="Windows Live" clId="Web-{0D7A6E33-E7D1-469B-BBBD-92189787A778}" dt="2024-02-12T16:24:06.629" v="32"/>
        <pc:sldMkLst>
          <pc:docMk/>
          <pc:sldMk cId="162758006" sldId="284"/>
        </pc:sldMkLst>
      </pc:sldChg>
      <pc:sldChg chg="addSp delSp modSp new">
        <pc:chgData name="Julie Kane" userId="cb86a263f5dcfdcf" providerId="Windows Live" clId="Web-{0D7A6E33-E7D1-469B-BBBD-92189787A778}" dt="2024-02-12T16:30:29.219" v="229" actId="20577"/>
        <pc:sldMkLst>
          <pc:docMk/>
          <pc:sldMk cId="3398529001" sldId="284"/>
        </pc:sldMkLst>
        <pc:spChg chg="del">
          <ac:chgData name="Julie Kane" userId="cb86a263f5dcfdcf" providerId="Windows Live" clId="Web-{0D7A6E33-E7D1-469B-BBBD-92189787A778}" dt="2024-02-12T16:30:00.077" v="218"/>
          <ac:spMkLst>
            <pc:docMk/>
            <pc:sldMk cId="3398529001" sldId="284"/>
            <ac:spMk id="2" creationId="{8A0FD94C-7B66-3801-DD8C-10685BD9D787}"/>
          </ac:spMkLst>
        </pc:spChg>
        <pc:spChg chg="del">
          <ac:chgData name="Julie Kane" userId="cb86a263f5dcfdcf" providerId="Windows Live" clId="Web-{0D7A6E33-E7D1-469B-BBBD-92189787A778}" dt="2024-02-12T16:30:01.640" v="219"/>
          <ac:spMkLst>
            <pc:docMk/>
            <pc:sldMk cId="3398529001" sldId="284"/>
            <ac:spMk id="3" creationId="{195B2F05-278B-F117-CCCB-48180185278A}"/>
          </ac:spMkLst>
        </pc:spChg>
        <pc:spChg chg="add mod">
          <ac:chgData name="Julie Kane" userId="cb86a263f5dcfdcf" providerId="Windows Live" clId="Web-{0D7A6E33-E7D1-469B-BBBD-92189787A778}" dt="2024-02-12T16:30:29.219" v="229" actId="20577"/>
          <ac:spMkLst>
            <pc:docMk/>
            <pc:sldMk cId="3398529001" sldId="284"/>
            <ac:spMk id="4" creationId="{56D970A9-DEF4-1560-C66D-D8D10C4E18B9}"/>
          </ac:spMkLst>
        </pc:spChg>
      </pc:sldChg>
      <pc:sldChg chg="new del">
        <pc:chgData name="Julie Kane" userId="cb86a263f5dcfdcf" providerId="Windows Live" clId="Web-{0D7A6E33-E7D1-469B-BBBD-92189787A778}" dt="2024-02-12T16:30:39.032" v="231"/>
        <pc:sldMkLst>
          <pc:docMk/>
          <pc:sldMk cId="469945135" sldId="285"/>
        </pc:sldMkLst>
      </pc:sldChg>
      <pc:sldChg chg="modSp add ord replId">
        <pc:chgData name="Julie Kane" userId="cb86a263f5dcfdcf" providerId="Windows Live" clId="Web-{0D7A6E33-E7D1-469B-BBBD-92189787A778}" dt="2024-02-12T16:32:50.286" v="248" actId="1076"/>
        <pc:sldMkLst>
          <pc:docMk/>
          <pc:sldMk cId="2271749400" sldId="285"/>
        </pc:sldMkLst>
        <pc:spChg chg="mod">
          <ac:chgData name="Julie Kane" userId="cb86a263f5dcfdcf" providerId="Windows Live" clId="Web-{0D7A6E33-E7D1-469B-BBBD-92189787A778}" dt="2024-02-12T16:32:50.286" v="248" actId="1076"/>
          <ac:spMkLst>
            <pc:docMk/>
            <pc:sldMk cId="2271749400" sldId="285"/>
            <ac:spMk id="2" creationId="{C1121B7C-0434-C2BC-FB65-2EF4F01FE2F8}"/>
          </ac:spMkLst>
        </pc:spChg>
      </pc:sldChg>
    </pc:docChg>
  </pc:docChgLst>
  <pc:docChgLst>
    <pc:chgData clId="Web-{FAACE22B-878A-6BE8-2F43-C8BC9FE70490}"/>
    <pc:docChg chg="modSld">
      <pc:chgData name="" userId="" providerId="" clId="Web-{FAACE22B-878A-6BE8-2F43-C8BC9FE70490}" dt="2022-11-24T14:59:21.075" v="3" actId="20577"/>
      <pc:docMkLst>
        <pc:docMk/>
      </pc:docMkLst>
      <pc:sldChg chg="modSp">
        <pc:chgData name="" userId="" providerId="" clId="Web-{FAACE22B-878A-6BE8-2F43-C8BC9FE70490}" dt="2022-11-24T14:59:21.075" v="3" actId="20577"/>
        <pc:sldMkLst>
          <pc:docMk/>
          <pc:sldMk cId="301908697" sldId="256"/>
        </pc:sldMkLst>
        <pc:spChg chg="mod">
          <ac:chgData name="" userId="" providerId="" clId="Web-{FAACE22B-878A-6BE8-2F43-C8BC9FE70490}" dt="2022-11-24T14:59:21.075" v="3" actId="20577"/>
          <ac:spMkLst>
            <pc:docMk/>
            <pc:sldMk cId="301908697" sldId="256"/>
            <ac:spMk id="2" creationId="{2308F2F1-066A-4FB9-819B-1B6E715BAD9C}"/>
          </ac:spMkLst>
        </pc:spChg>
      </pc:sldChg>
    </pc:docChg>
  </pc:docChgLst>
  <pc:docChgLst>
    <pc:chgData name="KANE, Julie (BIRMINGHAM WOMEN'S AND CHILDREN'S NHS FOUNDATION TRUST)" userId="S::julie.kane3@nhs.net::94aec9ab-0c84-47fc-8199-1c574159fc06" providerId="AD" clId="Web-{FAACE22B-878A-6BE8-2F43-C8BC9FE70490}"/>
    <pc:docChg chg="addSld delSld modSld sldOrd">
      <pc:chgData name="KANE, Julie (BIRMINGHAM WOMEN'S AND CHILDREN'S NHS FOUNDATION TRUST)" userId="S::julie.kane3@nhs.net::94aec9ab-0c84-47fc-8199-1c574159fc06" providerId="AD" clId="Web-{FAACE22B-878A-6BE8-2F43-C8BC9FE70490}" dt="2022-11-24T16:27:47.538" v="784" actId="1076"/>
      <pc:docMkLst>
        <pc:docMk/>
      </pc:docMkLst>
      <pc:sldChg chg="modSp">
        <pc:chgData name="KANE, Julie (BIRMINGHAM WOMEN'S AND CHILDREN'S NHS FOUNDATION TRUST)" userId="S::julie.kane3@nhs.net::94aec9ab-0c84-47fc-8199-1c574159fc06" providerId="AD" clId="Web-{FAACE22B-878A-6BE8-2F43-C8BC9FE70490}" dt="2022-11-24T15:05:20.382" v="14" actId="14100"/>
        <pc:sldMkLst>
          <pc:docMk/>
          <pc:sldMk cId="301908697" sldId="256"/>
        </pc:sldMkLst>
        <pc:spChg chg="mod">
          <ac:chgData name="KANE, Julie (BIRMINGHAM WOMEN'S AND CHILDREN'S NHS FOUNDATION TRUST)" userId="S::julie.kane3@nhs.net::94aec9ab-0c84-47fc-8199-1c574159fc06" providerId="AD" clId="Web-{FAACE22B-878A-6BE8-2F43-C8BC9FE70490}" dt="2022-11-24T14:59:23.857" v="0" actId="20577"/>
          <ac:spMkLst>
            <pc:docMk/>
            <pc:sldMk cId="301908697" sldId="256"/>
            <ac:spMk id="2" creationId="{2308F2F1-066A-4FB9-819B-1B6E715BAD9C}"/>
          </ac:spMkLst>
        </pc:spChg>
        <pc:spChg chg="mod">
          <ac:chgData name="KANE, Julie (BIRMINGHAM WOMEN'S AND CHILDREN'S NHS FOUNDATION TRUST)" userId="S::julie.kane3@nhs.net::94aec9ab-0c84-47fc-8199-1c574159fc06" providerId="AD" clId="Web-{FAACE22B-878A-6BE8-2F43-C8BC9FE70490}" dt="2022-11-24T15:05:20.382" v="14" actId="14100"/>
          <ac:spMkLst>
            <pc:docMk/>
            <pc:sldMk cId="301908697" sldId="256"/>
            <ac:spMk id="3" creationId="{EA19872F-BE8B-4BC2-8B96-D3E1C58EA8B6}"/>
          </ac:spMkLst>
        </pc:spChg>
      </pc:sldChg>
      <pc:sldChg chg="addSp delSp modSp">
        <pc:chgData name="KANE, Julie (BIRMINGHAM WOMEN'S AND CHILDREN'S NHS FOUNDATION TRUST)" userId="S::julie.kane3@nhs.net::94aec9ab-0c84-47fc-8199-1c574159fc06" providerId="AD" clId="Web-{FAACE22B-878A-6BE8-2F43-C8BC9FE70490}" dt="2022-11-24T15:08:17.325" v="80" actId="20577"/>
        <pc:sldMkLst>
          <pc:docMk/>
          <pc:sldMk cId="1210198327" sldId="257"/>
        </pc:sldMkLst>
        <pc:spChg chg="add del mod">
          <ac:chgData name="KANE, Julie (BIRMINGHAM WOMEN'S AND CHILDREN'S NHS FOUNDATION TRUST)" userId="S::julie.kane3@nhs.net::94aec9ab-0c84-47fc-8199-1c574159fc06" providerId="AD" clId="Web-{FAACE22B-878A-6BE8-2F43-C8BC9FE70490}" dt="2022-11-24T15:04:03.161" v="2"/>
          <ac:spMkLst>
            <pc:docMk/>
            <pc:sldMk cId="1210198327" sldId="257"/>
            <ac:spMk id="3" creationId="{91F14DDC-0B6B-DAD7-ED51-73D7B069018B}"/>
          </ac:spMkLst>
        </pc:spChg>
        <pc:spChg chg="add mod">
          <ac:chgData name="KANE, Julie (BIRMINGHAM WOMEN'S AND CHILDREN'S NHS FOUNDATION TRUST)" userId="S::julie.kane3@nhs.net::94aec9ab-0c84-47fc-8199-1c574159fc06" providerId="AD" clId="Web-{FAACE22B-878A-6BE8-2F43-C8BC9FE70490}" dt="2022-11-24T15:08:17.325" v="80" actId="20577"/>
          <ac:spMkLst>
            <pc:docMk/>
            <pc:sldMk cId="1210198327" sldId="257"/>
            <ac:spMk id="5" creationId="{01321C34-EC74-075B-9CD8-F03468337E14}"/>
          </ac:spMkLst>
        </pc:spChg>
        <pc:picChg chg="add mod ord">
          <ac:chgData name="KANE, Julie (BIRMINGHAM WOMEN'S AND CHILDREN'S NHS FOUNDATION TRUST)" userId="S::julie.kane3@nhs.net::94aec9ab-0c84-47fc-8199-1c574159fc06" providerId="AD" clId="Web-{FAACE22B-878A-6BE8-2F43-C8BC9FE70490}" dt="2022-11-24T15:05:23.695" v="15" actId="1076"/>
          <ac:picMkLst>
            <pc:docMk/>
            <pc:sldMk cId="1210198327" sldId="257"/>
            <ac:picMk id="4" creationId="{B0F69529-293F-889D-5C2E-96F182B1DF2B}"/>
          </ac:picMkLst>
        </pc:picChg>
        <pc:picChg chg="del">
          <ac:chgData name="KANE, Julie (BIRMINGHAM WOMEN'S AND CHILDREN'S NHS FOUNDATION TRUST)" userId="S::julie.kane3@nhs.net::94aec9ab-0c84-47fc-8199-1c574159fc06" providerId="AD" clId="Web-{FAACE22B-878A-6BE8-2F43-C8BC9FE70490}" dt="2022-11-24T15:04:00.849" v="1"/>
          <ac:picMkLst>
            <pc:docMk/>
            <pc:sldMk cId="1210198327" sldId="257"/>
            <ac:picMk id="1026" creationId="{0ADC517E-768D-43B0-8FE3-AA9A5371391F}"/>
          </ac:picMkLst>
        </pc:picChg>
      </pc:sldChg>
      <pc:sldChg chg="delSp modSp">
        <pc:chgData name="KANE, Julie (BIRMINGHAM WOMEN'S AND CHILDREN'S NHS FOUNDATION TRUST)" userId="S::julie.kane3@nhs.net::94aec9ab-0c84-47fc-8199-1c574159fc06" providerId="AD" clId="Web-{FAACE22B-878A-6BE8-2F43-C8BC9FE70490}" dt="2022-11-24T16:17:34.871" v="458" actId="20577"/>
        <pc:sldMkLst>
          <pc:docMk/>
          <pc:sldMk cId="781303142" sldId="258"/>
        </pc:sldMkLst>
        <pc:spChg chg="mod">
          <ac:chgData name="KANE, Julie (BIRMINGHAM WOMEN'S AND CHILDREN'S NHS FOUNDATION TRUST)" userId="S::julie.kane3@nhs.net::94aec9ab-0c84-47fc-8199-1c574159fc06" providerId="AD" clId="Web-{FAACE22B-878A-6BE8-2F43-C8BC9FE70490}" dt="2022-11-24T16:17:34.871" v="458" actId="20577"/>
          <ac:spMkLst>
            <pc:docMk/>
            <pc:sldMk cId="781303142" sldId="258"/>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5:08:48.060" v="83"/>
          <ac:picMkLst>
            <pc:docMk/>
            <pc:sldMk cId="781303142" sldId="258"/>
            <ac:picMk id="4" creationId="{2C19068E-AE14-4249-80C5-0DC69DB06C05}"/>
          </ac:picMkLst>
        </pc:picChg>
      </pc:sldChg>
      <pc:sldChg chg="modSp">
        <pc:chgData name="KANE, Julie (BIRMINGHAM WOMEN'S AND CHILDREN'S NHS FOUNDATION TRUST)" userId="S::julie.kane3@nhs.net::94aec9ab-0c84-47fc-8199-1c574159fc06" providerId="AD" clId="Web-{FAACE22B-878A-6BE8-2F43-C8BC9FE70490}" dt="2022-11-24T16:12:40.367" v="355" actId="20577"/>
        <pc:sldMkLst>
          <pc:docMk/>
          <pc:sldMk cId="4041234519" sldId="259"/>
        </pc:sldMkLst>
        <pc:spChg chg="mod">
          <ac:chgData name="KANE, Julie (BIRMINGHAM WOMEN'S AND CHILDREN'S NHS FOUNDATION TRUST)" userId="S::julie.kane3@nhs.net::94aec9ab-0c84-47fc-8199-1c574159fc06" providerId="AD" clId="Web-{FAACE22B-878A-6BE8-2F43-C8BC9FE70490}" dt="2022-11-24T16:12:40.367" v="355" actId="20577"/>
          <ac:spMkLst>
            <pc:docMk/>
            <pc:sldMk cId="4041234519" sldId="259"/>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4:41.375" v="386" actId="20577"/>
        <pc:sldMkLst>
          <pc:docMk/>
          <pc:sldMk cId="1736007284" sldId="260"/>
        </pc:sldMkLst>
        <pc:spChg chg="mod">
          <ac:chgData name="KANE, Julie (BIRMINGHAM WOMEN'S AND CHILDREN'S NHS FOUNDATION TRUST)" userId="S::julie.kane3@nhs.net::94aec9ab-0c84-47fc-8199-1c574159fc06" providerId="AD" clId="Web-{FAACE22B-878A-6BE8-2F43-C8BC9FE70490}" dt="2022-11-24T16:14:41.375" v="386" actId="20577"/>
          <ac:spMkLst>
            <pc:docMk/>
            <pc:sldMk cId="1736007284" sldId="260"/>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4:09.170" v="376"/>
          <ac:picMkLst>
            <pc:docMk/>
            <pc:sldMk cId="1736007284" sldId="260"/>
            <ac:picMk id="4" creationId="{738622C1-5AE9-48BD-950C-3AF57CFBA1BF}"/>
          </ac:picMkLst>
        </pc:picChg>
      </pc:sldChg>
      <pc:sldChg chg="modSp">
        <pc:chgData name="KANE, Julie (BIRMINGHAM WOMEN'S AND CHILDREN'S NHS FOUNDATION TRUST)" userId="S::julie.kane3@nhs.net::94aec9ab-0c84-47fc-8199-1c574159fc06" providerId="AD" clId="Web-{FAACE22B-878A-6BE8-2F43-C8BC9FE70490}" dt="2022-11-24T16:15:07.174" v="393" actId="14100"/>
        <pc:sldMkLst>
          <pc:docMk/>
          <pc:sldMk cId="508889044" sldId="261"/>
        </pc:sldMkLst>
        <pc:spChg chg="mod">
          <ac:chgData name="KANE, Julie (BIRMINGHAM WOMEN'S AND CHILDREN'S NHS FOUNDATION TRUST)" userId="S::julie.kane3@nhs.net::94aec9ab-0c84-47fc-8199-1c574159fc06" providerId="AD" clId="Web-{FAACE22B-878A-6BE8-2F43-C8BC9FE70490}" dt="2022-11-24T16:15:07.174" v="393" actId="14100"/>
          <ac:spMkLst>
            <pc:docMk/>
            <pc:sldMk cId="508889044" sldId="261"/>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3:57.279" v="370" actId="20577"/>
        <pc:sldMkLst>
          <pc:docMk/>
          <pc:sldMk cId="384184884" sldId="262"/>
        </pc:sldMkLst>
        <pc:spChg chg="mod">
          <ac:chgData name="KANE, Julie (BIRMINGHAM WOMEN'S AND CHILDREN'S NHS FOUNDATION TRUST)" userId="S::julie.kane3@nhs.net::94aec9ab-0c84-47fc-8199-1c574159fc06" providerId="AD" clId="Web-{FAACE22B-878A-6BE8-2F43-C8BC9FE70490}" dt="2022-11-24T16:13:57.279" v="370" actId="20577"/>
          <ac:spMkLst>
            <pc:docMk/>
            <pc:sldMk cId="384184884" sldId="262"/>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3:11.791" v="358"/>
          <ac:picMkLst>
            <pc:docMk/>
            <pc:sldMk cId="384184884" sldId="262"/>
            <ac:picMk id="4" creationId="{2D655043-AA93-40F9-9141-49DC8DB59560}"/>
          </ac:picMkLst>
        </pc:picChg>
      </pc:sldChg>
      <pc:sldChg chg="modSp">
        <pc:chgData name="KANE, Julie (BIRMINGHAM WOMEN'S AND CHILDREN'S NHS FOUNDATION TRUST)" userId="S::julie.kane3@nhs.net::94aec9ab-0c84-47fc-8199-1c574159fc06" providerId="AD" clId="Web-{FAACE22B-878A-6BE8-2F43-C8BC9FE70490}" dt="2022-11-24T16:16:18.085" v="421" actId="20577"/>
        <pc:sldMkLst>
          <pc:docMk/>
          <pc:sldMk cId="1368250907" sldId="263"/>
        </pc:sldMkLst>
        <pc:spChg chg="mod">
          <ac:chgData name="KANE, Julie (BIRMINGHAM WOMEN'S AND CHILDREN'S NHS FOUNDATION TRUST)" userId="S::julie.kane3@nhs.net::94aec9ab-0c84-47fc-8199-1c574159fc06" providerId="AD" clId="Web-{FAACE22B-878A-6BE8-2F43-C8BC9FE70490}" dt="2022-11-24T16:16:18.085" v="421" actId="20577"/>
          <ac:spMkLst>
            <pc:docMk/>
            <pc:sldMk cId="1368250907" sldId="263"/>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6:43.118" v="439" actId="20577"/>
        <pc:sldMkLst>
          <pc:docMk/>
          <pc:sldMk cId="755173485" sldId="264"/>
        </pc:sldMkLst>
        <pc:spChg chg="mod">
          <ac:chgData name="KANE, Julie (BIRMINGHAM WOMEN'S AND CHILDREN'S NHS FOUNDATION TRUST)" userId="S::julie.kane3@nhs.net::94aec9ab-0c84-47fc-8199-1c574159fc06" providerId="AD" clId="Web-{FAACE22B-878A-6BE8-2F43-C8BC9FE70490}" dt="2022-11-24T16:16:43.118" v="439" actId="20577"/>
          <ac:spMkLst>
            <pc:docMk/>
            <pc:sldMk cId="755173485" sldId="264"/>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5:11.440" v="394"/>
          <ac:picMkLst>
            <pc:docMk/>
            <pc:sldMk cId="755173485" sldId="264"/>
            <ac:picMk id="4" creationId="{39AEA7B9-9DE6-484C-8FDF-1BF42302B428}"/>
          </ac:picMkLst>
        </pc:picChg>
      </pc:sldChg>
      <pc:sldChg chg="modSp">
        <pc:chgData name="KANE, Julie (BIRMINGHAM WOMEN'S AND CHILDREN'S NHS FOUNDATION TRUST)" userId="S::julie.kane3@nhs.net::94aec9ab-0c84-47fc-8199-1c574159fc06" providerId="AD" clId="Web-{FAACE22B-878A-6BE8-2F43-C8BC9FE70490}" dt="2022-11-24T16:14:05.592" v="375" actId="1076"/>
        <pc:sldMkLst>
          <pc:docMk/>
          <pc:sldMk cId="3749804075" sldId="265"/>
        </pc:sldMkLst>
        <pc:spChg chg="mod">
          <ac:chgData name="KANE, Julie (BIRMINGHAM WOMEN'S AND CHILDREN'S NHS FOUNDATION TRUST)" userId="S::julie.kane3@nhs.net::94aec9ab-0c84-47fc-8199-1c574159fc06" providerId="AD" clId="Web-{FAACE22B-878A-6BE8-2F43-C8BC9FE70490}" dt="2022-11-24T16:14:05.592" v="375" actId="1076"/>
          <ac:spMkLst>
            <pc:docMk/>
            <pc:sldMk cId="3749804075" sldId="265"/>
            <ac:spMk id="2" creationId="{5B3C44D7-D7C5-4B59-8F3B-A7B2C0FD5BB6}"/>
          </ac:spMkLst>
        </pc:spChg>
      </pc:sldChg>
      <pc:sldChg chg="addSp delSp modSp">
        <pc:chgData name="KANE, Julie (BIRMINGHAM WOMEN'S AND CHILDREN'S NHS FOUNDATION TRUST)" userId="S::julie.kane3@nhs.net::94aec9ab-0c84-47fc-8199-1c574159fc06" providerId="AD" clId="Web-{FAACE22B-878A-6BE8-2F43-C8BC9FE70490}" dt="2022-11-24T16:22:56.642" v="572" actId="1076"/>
        <pc:sldMkLst>
          <pc:docMk/>
          <pc:sldMk cId="163211911" sldId="266"/>
        </pc:sldMkLst>
        <pc:spChg chg="mod">
          <ac:chgData name="KANE, Julie (BIRMINGHAM WOMEN'S AND CHILDREN'S NHS FOUNDATION TRUST)" userId="S::julie.kane3@nhs.net::94aec9ab-0c84-47fc-8199-1c574159fc06" providerId="AD" clId="Web-{FAACE22B-878A-6BE8-2F43-C8BC9FE70490}" dt="2022-11-24T16:22:54.564" v="571" actId="1076"/>
          <ac:spMkLst>
            <pc:docMk/>
            <pc:sldMk cId="163211911" sldId="266"/>
            <ac:spMk id="3" creationId="{B6BFB052-857F-4265-BEBC-550697B18AA4}"/>
          </ac:spMkLst>
        </pc:spChg>
        <pc:picChg chg="add mod">
          <ac:chgData name="KANE, Julie (BIRMINGHAM WOMEN'S AND CHILDREN'S NHS FOUNDATION TRUST)" userId="S::julie.kane3@nhs.net::94aec9ab-0c84-47fc-8199-1c574159fc06" providerId="AD" clId="Web-{FAACE22B-878A-6BE8-2F43-C8BC9FE70490}" dt="2022-11-24T16:22:56.642" v="572" actId="1076"/>
          <ac:picMkLst>
            <pc:docMk/>
            <pc:sldMk cId="163211911" sldId="266"/>
            <ac:picMk id="4" creationId="{B21444C3-70CA-93F3-345F-81B5CA2259C7}"/>
          </ac:picMkLst>
        </pc:picChg>
        <pc:picChg chg="del">
          <ac:chgData name="KANE, Julie (BIRMINGHAM WOMEN'S AND CHILDREN'S NHS FOUNDATION TRUST)" userId="S::julie.kane3@nhs.net::94aec9ab-0c84-47fc-8199-1c574159fc06" providerId="AD" clId="Web-{FAACE22B-878A-6BE8-2F43-C8BC9FE70490}" dt="2022-11-24T16:21:07.041" v="501"/>
          <ac:picMkLst>
            <pc:docMk/>
            <pc:sldMk cId="163211911" sldId="266"/>
            <ac:picMk id="2054" creationId="{C74AE98A-E6D9-438A-BD46-11919E29404E}"/>
          </ac:picMkLst>
        </pc:picChg>
      </pc:sldChg>
      <pc:sldChg chg="addSp delSp modSp">
        <pc:chgData name="KANE, Julie (BIRMINGHAM WOMEN'S AND CHILDREN'S NHS FOUNDATION TRUST)" userId="S::julie.kane3@nhs.net::94aec9ab-0c84-47fc-8199-1c574159fc06" providerId="AD" clId="Web-{FAACE22B-878A-6BE8-2F43-C8BC9FE70490}" dt="2022-11-24T16:27:47.538" v="784" actId="1076"/>
        <pc:sldMkLst>
          <pc:docMk/>
          <pc:sldMk cId="2308310307" sldId="267"/>
        </pc:sldMkLst>
        <pc:spChg chg="add mod">
          <ac:chgData name="KANE, Julie (BIRMINGHAM WOMEN'S AND CHILDREN'S NHS FOUNDATION TRUST)" userId="S::julie.kane3@nhs.net::94aec9ab-0c84-47fc-8199-1c574159fc06" providerId="AD" clId="Web-{FAACE22B-878A-6BE8-2F43-C8BC9FE70490}" dt="2022-11-24T16:27:47.538" v="784" actId="1076"/>
          <ac:spMkLst>
            <pc:docMk/>
            <pc:sldMk cId="2308310307" sldId="267"/>
            <ac:spMk id="3" creationId="{BFAAD414-BE28-64AA-4716-E17D62DCC2D2}"/>
          </ac:spMkLst>
        </pc:spChg>
        <pc:spChg chg="add del">
          <ac:chgData name="KANE, Julie (BIRMINGHAM WOMEN'S AND CHILDREN'S NHS FOUNDATION TRUST)" userId="S::julie.kane3@nhs.net::94aec9ab-0c84-47fc-8199-1c574159fc06" providerId="AD" clId="Web-{FAACE22B-878A-6BE8-2F43-C8BC9FE70490}" dt="2022-11-24T16:23:17.942" v="577"/>
          <ac:spMkLst>
            <pc:docMk/>
            <pc:sldMk cId="2308310307" sldId="267"/>
            <ac:spMk id="4" creationId="{4D94E650-CE50-7708-72B7-D5FBC93BF789}"/>
          </ac:spMkLst>
        </pc:spChg>
        <pc:spChg chg="add mod">
          <ac:chgData name="KANE, Julie (BIRMINGHAM WOMEN'S AND CHILDREN'S NHS FOUNDATION TRUST)" userId="S::julie.kane3@nhs.net::94aec9ab-0c84-47fc-8199-1c574159fc06" providerId="AD" clId="Web-{FAACE22B-878A-6BE8-2F43-C8BC9FE70490}" dt="2022-11-24T16:23:35.021" v="583" actId="1076"/>
          <ac:spMkLst>
            <pc:docMk/>
            <pc:sldMk cId="2308310307" sldId="267"/>
            <ac:spMk id="7" creationId="{88C04551-6AF2-DC9D-0EBE-12C43D96E309}"/>
          </ac:spMkLst>
        </pc:spChg>
        <pc:spChg chg="add mod">
          <ac:chgData name="KANE, Julie (BIRMINGHAM WOMEN'S AND CHILDREN'S NHS FOUNDATION TRUST)" userId="S::julie.kane3@nhs.net::94aec9ab-0c84-47fc-8199-1c574159fc06" providerId="AD" clId="Web-{FAACE22B-878A-6BE8-2F43-C8BC9FE70490}" dt="2022-11-24T16:27:43.678" v="783" actId="20577"/>
          <ac:spMkLst>
            <pc:docMk/>
            <pc:sldMk cId="2308310307" sldId="267"/>
            <ac:spMk id="9" creationId="{E9C030DC-EC54-8E7A-A475-3F8F2EBE0D0F}"/>
          </ac:spMkLst>
        </pc:spChg>
        <pc:picChg chg="add del mod">
          <ac:chgData name="KANE, Julie (BIRMINGHAM WOMEN'S AND CHILDREN'S NHS FOUNDATION TRUST)" userId="S::julie.kane3@nhs.net::94aec9ab-0c84-47fc-8199-1c574159fc06" providerId="AD" clId="Web-{FAACE22B-878A-6BE8-2F43-C8BC9FE70490}" dt="2022-11-24T16:21:02.822" v="499"/>
          <ac:picMkLst>
            <pc:docMk/>
            <pc:sldMk cId="2308310307" sldId="267"/>
            <ac:picMk id="2" creationId="{C4501541-9B7E-6756-00A9-6B3D37E7074C}"/>
          </ac:picMkLst>
        </pc:picChg>
        <pc:picChg chg="del">
          <ac:chgData name="KANE, Julie (BIRMINGHAM WOMEN'S AND CHILDREN'S NHS FOUNDATION TRUST)" userId="S::julie.kane3@nhs.net::94aec9ab-0c84-47fc-8199-1c574159fc06" providerId="AD" clId="Web-{FAACE22B-878A-6BE8-2F43-C8BC9FE70490}" dt="2022-11-24T16:18:16.968" v="463"/>
          <ac:picMkLst>
            <pc:docMk/>
            <pc:sldMk cId="2308310307" sldId="267"/>
            <ac:picMk id="6" creationId="{932772B0-8083-43A4-9ACF-A67218C40F01}"/>
          </ac:picMkLst>
        </pc:picChg>
        <pc:picChg chg="del">
          <ac:chgData name="KANE, Julie (BIRMINGHAM WOMEN'S AND CHILDREN'S NHS FOUNDATION TRUST)" userId="S::julie.kane3@nhs.net::94aec9ab-0c84-47fc-8199-1c574159fc06" providerId="AD" clId="Web-{FAACE22B-878A-6BE8-2F43-C8BC9FE70490}" dt="2022-11-24T16:18:17.421" v="464"/>
          <ac:picMkLst>
            <pc:docMk/>
            <pc:sldMk cId="2308310307" sldId="267"/>
            <ac:picMk id="8" creationId="{61E71268-3328-4055-B645-4332A66B4521}"/>
          </ac:picMkLst>
        </pc:picChg>
        <pc:picChg chg="del">
          <ac:chgData name="KANE, Julie (BIRMINGHAM WOMEN'S AND CHILDREN'S NHS FOUNDATION TRUST)" userId="S::julie.kane3@nhs.net::94aec9ab-0c84-47fc-8199-1c574159fc06" providerId="AD" clId="Web-{FAACE22B-878A-6BE8-2F43-C8BC9FE70490}" dt="2022-11-24T16:18:18.108" v="465"/>
          <ac:picMkLst>
            <pc:docMk/>
            <pc:sldMk cId="2308310307" sldId="267"/>
            <ac:picMk id="10" creationId="{0A64B07C-7AF0-418B-ACB3-B670FDBCA1C9}"/>
          </ac:picMkLst>
        </pc:picChg>
        <pc:picChg chg="del">
          <ac:chgData name="KANE, Julie (BIRMINGHAM WOMEN'S AND CHILDREN'S NHS FOUNDATION TRUST)" userId="S::julie.kane3@nhs.net::94aec9ab-0c84-47fc-8199-1c574159fc06" providerId="AD" clId="Web-{FAACE22B-878A-6BE8-2F43-C8BC9FE70490}" dt="2022-11-24T16:18:14.327" v="459"/>
          <ac:picMkLst>
            <pc:docMk/>
            <pc:sldMk cId="2308310307" sldId="267"/>
            <ac:picMk id="7170" creationId="{CC4B3402-41D4-4F0F-9704-C62EF2E9088A}"/>
          </ac:picMkLst>
        </pc:picChg>
        <pc:picChg chg="del">
          <ac:chgData name="KANE, Julie (BIRMINGHAM WOMEN'S AND CHILDREN'S NHS FOUNDATION TRUST)" userId="S::julie.kane3@nhs.net::94aec9ab-0c84-47fc-8199-1c574159fc06" providerId="AD" clId="Web-{FAACE22B-878A-6BE8-2F43-C8BC9FE70490}" dt="2022-11-24T16:18:14.983" v="460"/>
          <ac:picMkLst>
            <pc:docMk/>
            <pc:sldMk cId="2308310307" sldId="267"/>
            <ac:picMk id="7174" creationId="{6D09C388-9284-4382-9C59-6B6A999C0F57}"/>
          </ac:picMkLst>
        </pc:picChg>
        <pc:picChg chg="del">
          <ac:chgData name="KANE, Julie (BIRMINGHAM WOMEN'S AND CHILDREN'S NHS FOUNDATION TRUST)" userId="S::julie.kane3@nhs.net::94aec9ab-0c84-47fc-8199-1c574159fc06" providerId="AD" clId="Web-{FAACE22B-878A-6BE8-2F43-C8BC9FE70490}" dt="2022-11-24T16:18:15.702" v="461"/>
          <ac:picMkLst>
            <pc:docMk/>
            <pc:sldMk cId="2308310307" sldId="267"/>
            <ac:picMk id="7178" creationId="{BABE50EE-7E93-4D94-97F9-5154922AC4A2}"/>
          </ac:picMkLst>
        </pc:picChg>
        <pc:picChg chg="del">
          <ac:chgData name="KANE, Julie (BIRMINGHAM WOMEN'S AND CHILDREN'S NHS FOUNDATION TRUST)" userId="S::julie.kane3@nhs.net::94aec9ab-0c84-47fc-8199-1c574159fc06" providerId="AD" clId="Web-{FAACE22B-878A-6BE8-2F43-C8BC9FE70490}" dt="2022-11-24T16:18:16.358" v="462"/>
          <ac:picMkLst>
            <pc:docMk/>
            <pc:sldMk cId="2308310307" sldId="267"/>
            <ac:picMk id="7180" creationId="{E965A949-DB6B-408E-8D25-460EAFDB8322}"/>
          </ac:picMkLst>
        </pc:picChg>
      </pc:sldChg>
      <pc:sldChg chg="addSp delSp modSp new ord">
        <pc:chgData name="KANE, Julie (BIRMINGHAM WOMEN'S AND CHILDREN'S NHS FOUNDATION TRUST)" userId="S::julie.kane3@nhs.net::94aec9ab-0c84-47fc-8199-1c574159fc06" providerId="AD" clId="Web-{FAACE22B-878A-6BE8-2F43-C8BC9FE70490}" dt="2022-11-24T16:11:14.049" v="338" actId="14100"/>
        <pc:sldMkLst>
          <pc:docMk/>
          <pc:sldMk cId="1254091993" sldId="268"/>
        </pc:sldMkLst>
        <pc:spChg chg="del">
          <ac:chgData name="KANE, Julie (BIRMINGHAM WOMEN'S AND CHILDREN'S NHS FOUNDATION TRUST)" userId="S::julie.kane3@nhs.net::94aec9ab-0c84-47fc-8199-1c574159fc06" providerId="AD" clId="Web-{FAACE22B-878A-6BE8-2F43-C8BC9FE70490}" dt="2022-11-24T15:58:14.122" v="99"/>
          <ac:spMkLst>
            <pc:docMk/>
            <pc:sldMk cId="1254091993" sldId="268"/>
            <ac:spMk id="2" creationId="{FB909576-3733-9831-1DC8-C002FFAC8301}"/>
          </ac:spMkLst>
        </pc:spChg>
        <pc:spChg chg="del">
          <ac:chgData name="KANE, Julie (BIRMINGHAM WOMEN'S AND CHILDREN'S NHS FOUNDATION TRUST)" userId="S::julie.kane3@nhs.net::94aec9ab-0c84-47fc-8199-1c574159fc06" providerId="AD" clId="Web-{FAACE22B-878A-6BE8-2F43-C8BC9FE70490}" dt="2022-11-24T15:58:02.012" v="94"/>
          <ac:spMkLst>
            <pc:docMk/>
            <pc:sldMk cId="1254091993" sldId="268"/>
            <ac:spMk id="3" creationId="{008E238E-B0FB-99D0-7C07-D2DD924F545B}"/>
          </ac:spMkLst>
        </pc:spChg>
        <pc:spChg chg="add mod">
          <ac:chgData name="KANE, Julie (BIRMINGHAM WOMEN'S AND CHILDREN'S NHS FOUNDATION TRUST)" userId="S::julie.kane3@nhs.net::94aec9ab-0c84-47fc-8199-1c574159fc06" providerId="AD" clId="Web-{FAACE22B-878A-6BE8-2F43-C8BC9FE70490}" dt="2022-11-24T16:07:43.473" v="264" actId="1076"/>
          <ac:spMkLst>
            <pc:docMk/>
            <pc:sldMk cId="1254091993" sldId="268"/>
            <ac:spMk id="8" creationId="{948651D7-986B-8954-D02E-A1C95FB62189}"/>
          </ac:spMkLst>
        </pc:spChg>
        <pc:spChg chg="add del mod">
          <ac:chgData name="KANE, Julie (BIRMINGHAM WOMEN'S AND CHILDREN'S NHS FOUNDATION TRUST)" userId="S::julie.kane3@nhs.net::94aec9ab-0c84-47fc-8199-1c574159fc06" providerId="AD" clId="Web-{FAACE22B-878A-6BE8-2F43-C8BC9FE70490}" dt="2022-11-24T16:06:06.841" v="238"/>
          <ac:spMkLst>
            <pc:docMk/>
            <pc:sldMk cId="1254091993" sldId="268"/>
            <ac:spMk id="10" creationId="{DF6BFD88-9036-1B1C-4741-40705A36E75A}"/>
          </ac:spMkLst>
        </pc:spChg>
        <pc:spChg chg="add mod">
          <ac:chgData name="KANE, Julie (BIRMINGHAM WOMEN'S AND CHILDREN'S NHS FOUNDATION TRUST)" userId="S::julie.kane3@nhs.net::94aec9ab-0c84-47fc-8199-1c574159fc06" providerId="AD" clId="Web-{FAACE22B-878A-6BE8-2F43-C8BC9FE70490}" dt="2022-11-24T16:06:30.499" v="243" actId="1076"/>
          <ac:spMkLst>
            <pc:docMk/>
            <pc:sldMk cId="1254091993" sldId="268"/>
            <ac:spMk id="11" creationId="{1115D0A6-0532-14FD-3D36-E37023A36E35}"/>
          </ac:spMkLst>
        </pc:spChg>
        <pc:spChg chg="add mod">
          <ac:chgData name="KANE, Julie (BIRMINGHAM WOMEN'S AND CHILDREN'S NHS FOUNDATION TRUST)" userId="S::julie.kane3@nhs.net::94aec9ab-0c84-47fc-8199-1c574159fc06" providerId="AD" clId="Web-{FAACE22B-878A-6BE8-2F43-C8BC9FE70490}" dt="2022-11-24T16:07:32.738" v="260" actId="1076"/>
          <ac:spMkLst>
            <pc:docMk/>
            <pc:sldMk cId="1254091993" sldId="268"/>
            <ac:spMk id="12" creationId="{E4FCFC6F-B02F-C979-3B25-114CF392D120}"/>
          </ac:spMkLst>
        </pc:spChg>
        <pc:spChg chg="add mod">
          <ac:chgData name="KANE, Julie (BIRMINGHAM WOMEN'S AND CHILDREN'S NHS FOUNDATION TRUST)" userId="S::julie.kane3@nhs.net::94aec9ab-0c84-47fc-8199-1c574159fc06" providerId="AD" clId="Web-{FAACE22B-878A-6BE8-2F43-C8BC9FE70490}" dt="2022-11-24T16:07:29.706" v="259" actId="1076"/>
          <ac:spMkLst>
            <pc:docMk/>
            <pc:sldMk cId="1254091993" sldId="268"/>
            <ac:spMk id="13" creationId="{8BC5C252-052B-5256-0A2E-754830C27AF8}"/>
          </ac:spMkLst>
        </pc:spChg>
        <pc:spChg chg="add mod">
          <ac:chgData name="KANE, Julie (BIRMINGHAM WOMEN'S AND CHILDREN'S NHS FOUNDATION TRUST)" userId="S::julie.kane3@nhs.net::94aec9ab-0c84-47fc-8199-1c574159fc06" providerId="AD" clId="Web-{FAACE22B-878A-6BE8-2F43-C8BC9FE70490}" dt="2022-11-24T16:07:01.517" v="253" actId="1076"/>
          <ac:spMkLst>
            <pc:docMk/>
            <pc:sldMk cId="1254091993" sldId="268"/>
            <ac:spMk id="14" creationId="{FFC77C10-009E-173D-D14B-FA961A568D79}"/>
          </ac:spMkLst>
        </pc:spChg>
        <pc:spChg chg="add mod">
          <ac:chgData name="KANE, Julie (BIRMINGHAM WOMEN'S AND CHILDREN'S NHS FOUNDATION TRUST)" userId="S::julie.kane3@nhs.net::94aec9ab-0c84-47fc-8199-1c574159fc06" providerId="AD" clId="Web-{FAACE22B-878A-6BE8-2F43-C8BC9FE70490}" dt="2022-11-24T16:09:37.855" v="308" actId="1076"/>
          <ac:spMkLst>
            <pc:docMk/>
            <pc:sldMk cId="1254091993" sldId="268"/>
            <ac:spMk id="15" creationId="{D5E5DF03-1B13-7B3B-B64A-6BB0BF1D146E}"/>
          </ac:spMkLst>
        </pc:spChg>
        <pc:spChg chg="add mod">
          <ac:chgData name="KANE, Julie (BIRMINGHAM WOMEN'S AND CHILDREN'S NHS FOUNDATION TRUST)" userId="S::julie.kane3@nhs.net::94aec9ab-0c84-47fc-8199-1c574159fc06" providerId="AD" clId="Web-{FAACE22B-878A-6BE8-2F43-C8BC9FE70490}" dt="2022-11-24T16:06:32.484" v="244" actId="1076"/>
          <ac:spMkLst>
            <pc:docMk/>
            <pc:sldMk cId="1254091993" sldId="268"/>
            <ac:spMk id="16" creationId="{A86DB653-C114-5B09-B85A-A97AE63E0F3A}"/>
          </ac:spMkLst>
        </pc:spChg>
        <pc:spChg chg="add mod">
          <ac:chgData name="KANE, Julie (BIRMINGHAM WOMEN'S AND CHILDREN'S NHS FOUNDATION TRUST)" userId="S::julie.kane3@nhs.net::94aec9ab-0c84-47fc-8199-1c574159fc06" providerId="AD" clId="Web-{FAACE22B-878A-6BE8-2F43-C8BC9FE70490}" dt="2022-11-24T16:07:35.113" v="261" actId="1076"/>
          <ac:spMkLst>
            <pc:docMk/>
            <pc:sldMk cId="1254091993" sldId="268"/>
            <ac:spMk id="17" creationId="{B0F5B8FC-D751-DAF9-0ABD-D76761E4898A}"/>
          </ac:spMkLst>
        </pc:spChg>
        <pc:spChg chg="add mod">
          <ac:chgData name="KANE, Julie (BIRMINGHAM WOMEN'S AND CHILDREN'S NHS FOUNDATION TRUST)" userId="S::julie.kane3@nhs.net::94aec9ab-0c84-47fc-8199-1c574159fc06" providerId="AD" clId="Web-{FAACE22B-878A-6BE8-2F43-C8BC9FE70490}" dt="2022-11-24T16:06:34.140" v="245" actId="1076"/>
          <ac:spMkLst>
            <pc:docMk/>
            <pc:sldMk cId="1254091993" sldId="268"/>
            <ac:spMk id="18" creationId="{FC4603D6-A35E-CCAB-1E7D-5B9C31A2CEAE}"/>
          </ac:spMkLst>
        </pc:spChg>
        <pc:spChg chg="add mod">
          <ac:chgData name="KANE, Julie (BIRMINGHAM WOMEN'S AND CHILDREN'S NHS FOUNDATION TRUST)" userId="S::julie.kane3@nhs.net::94aec9ab-0c84-47fc-8199-1c574159fc06" providerId="AD" clId="Web-{FAACE22B-878A-6BE8-2F43-C8BC9FE70490}" dt="2022-11-24T16:07:41.238" v="263" actId="1076"/>
          <ac:spMkLst>
            <pc:docMk/>
            <pc:sldMk cId="1254091993" sldId="268"/>
            <ac:spMk id="19" creationId="{72C28AC4-75D1-3E6D-6BEB-9EA8923C9C8A}"/>
          </ac:spMkLst>
        </pc:spChg>
        <pc:spChg chg="add mod">
          <ac:chgData name="KANE, Julie (BIRMINGHAM WOMEN'S AND CHILDREN'S NHS FOUNDATION TRUST)" userId="S::julie.kane3@nhs.net::94aec9ab-0c84-47fc-8199-1c574159fc06" providerId="AD" clId="Web-{FAACE22B-878A-6BE8-2F43-C8BC9FE70490}" dt="2022-11-24T16:06:37.468" v="246" actId="1076"/>
          <ac:spMkLst>
            <pc:docMk/>
            <pc:sldMk cId="1254091993" sldId="268"/>
            <ac:spMk id="20" creationId="{0D3F0EBF-A9A0-F68E-7337-76FE4A6F427A}"/>
          </ac:spMkLst>
        </pc:spChg>
        <pc:spChg chg="add mod">
          <ac:chgData name="KANE, Julie (BIRMINGHAM WOMEN'S AND CHILDREN'S NHS FOUNDATION TRUST)" userId="S::julie.kane3@nhs.net::94aec9ab-0c84-47fc-8199-1c574159fc06" providerId="AD" clId="Web-{FAACE22B-878A-6BE8-2F43-C8BC9FE70490}" dt="2022-11-24T16:08:24.569" v="277" actId="1076"/>
          <ac:spMkLst>
            <pc:docMk/>
            <pc:sldMk cId="1254091993" sldId="268"/>
            <ac:spMk id="21" creationId="{AB88A197-4195-CADD-F59B-E315B6F67C06}"/>
          </ac:spMkLst>
        </pc:spChg>
        <pc:spChg chg="add mod">
          <ac:chgData name="KANE, Julie (BIRMINGHAM WOMEN'S AND CHILDREN'S NHS FOUNDATION TRUST)" userId="S::julie.kane3@nhs.net::94aec9ab-0c84-47fc-8199-1c574159fc06" providerId="AD" clId="Web-{FAACE22B-878A-6BE8-2F43-C8BC9FE70490}" dt="2022-11-24T16:10:53.079" v="336" actId="1076"/>
          <ac:spMkLst>
            <pc:docMk/>
            <pc:sldMk cId="1254091993" sldId="268"/>
            <ac:spMk id="22" creationId="{D02ED45E-0D37-5590-9416-2621E30A525E}"/>
          </ac:spMkLst>
        </pc:spChg>
        <pc:spChg chg="add mod">
          <ac:chgData name="KANE, Julie (BIRMINGHAM WOMEN'S AND CHILDREN'S NHS FOUNDATION TRUST)" userId="S::julie.kane3@nhs.net::94aec9ab-0c84-47fc-8199-1c574159fc06" providerId="AD" clId="Web-{FAACE22B-878A-6BE8-2F43-C8BC9FE70490}" dt="2022-11-24T16:09:14.463" v="295" actId="1076"/>
          <ac:spMkLst>
            <pc:docMk/>
            <pc:sldMk cId="1254091993" sldId="268"/>
            <ac:spMk id="23" creationId="{036A3E5D-1A84-34AE-E5D8-48EE25366BB7}"/>
          </ac:spMkLst>
        </pc:spChg>
        <pc:spChg chg="add mod">
          <ac:chgData name="KANE, Julie (BIRMINGHAM WOMEN'S AND CHILDREN'S NHS FOUNDATION TRUST)" userId="S::julie.kane3@nhs.net::94aec9ab-0c84-47fc-8199-1c574159fc06" providerId="AD" clId="Web-{FAACE22B-878A-6BE8-2F43-C8BC9FE70490}" dt="2022-11-24T16:09:40.355" v="309" actId="1076"/>
          <ac:spMkLst>
            <pc:docMk/>
            <pc:sldMk cId="1254091993" sldId="268"/>
            <ac:spMk id="24" creationId="{54A9C920-10EE-A167-301D-EED52F383662}"/>
          </ac:spMkLst>
        </pc:spChg>
        <pc:spChg chg="add mod">
          <ac:chgData name="KANE, Julie (BIRMINGHAM WOMEN'S AND CHILDREN'S NHS FOUNDATION TRUST)" userId="S::julie.kane3@nhs.net::94aec9ab-0c84-47fc-8199-1c574159fc06" providerId="AD" clId="Web-{FAACE22B-878A-6BE8-2F43-C8BC9FE70490}" dt="2022-11-24T16:10:07.357" v="328" actId="1076"/>
          <ac:spMkLst>
            <pc:docMk/>
            <pc:sldMk cId="1254091993" sldId="268"/>
            <ac:spMk id="25" creationId="{8FC310A4-EDCD-30B8-2831-E8975161B5D5}"/>
          </ac:spMkLst>
        </pc:spChg>
        <pc:spChg chg="add mod">
          <ac:chgData name="KANE, Julie (BIRMINGHAM WOMEN'S AND CHILDREN'S NHS FOUNDATION TRUST)" userId="S::julie.kane3@nhs.net::94aec9ab-0c84-47fc-8199-1c574159fc06" providerId="AD" clId="Web-{FAACE22B-878A-6BE8-2F43-C8BC9FE70490}" dt="2022-11-24T16:10:49.001" v="335" actId="1076"/>
          <ac:spMkLst>
            <pc:docMk/>
            <pc:sldMk cId="1254091993" sldId="268"/>
            <ac:spMk id="26" creationId="{DE53D396-368A-15D9-9C99-2ED8A5181350}"/>
          </ac:spMkLst>
        </pc:spChg>
        <pc:picChg chg="add mod ord">
          <ac:chgData name="KANE, Julie (BIRMINGHAM WOMEN'S AND CHILDREN'S NHS FOUNDATION TRUST)" userId="S::julie.kane3@nhs.net::94aec9ab-0c84-47fc-8199-1c574159fc06" providerId="AD" clId="Web-{FAACE22B-878A-6BE8-2F43-C8BC9FE70490}" dt="2022-11-24T16:00:24.959" v="133" actId="14100"/>
          <ac:picMkLst>
            <pc:docMk/>
            <pc:sldMk cId="1254091993" sldId="268"/>
            <ac:picMk id="4" creationId="{4E1EA256-D889-9C6F-53DC-C837411E9016}"/>
          </ac:picMkLst>
        </pc:picChg>
        <pc:picChg chg="add mod modCrop">
          <ac:chgData name="KANE, Julie (BIRMINGHAM WOMEN'S AND CHILDREN'S NHS FOUNDATION TRUST)" userId="S::julie.kane3@nhs.net::94aec9ab-0c84-47fc-8199-1c574159fc06" providerId="AD" clId="Web-{FAACE22B-878A-6BE8-2F43-C8BC9FE70490}" dt="2022-11-24T16:00:39.570" v="136" actId="14100"/>
          <ac:picMkLst>
            <pc:docMk/>
            <pc:sldMk cId="1254091993" sldId="268"/>
            <ac:picMk id="5" creationId="{8E2926F0-068A-BBDA-DB71-6757FE8BB348}"/>
          </ac:picMkLst>
        </pc:picChg>
        <pc:picChg chg="add mod">
          <ac:chgData name="KANE, Julie (BIRMINGHAM WOMEN'S AND CHILDREN'S NHS FOUNDATION TRUST)" userId="S::julie.kane3@nhs.net::94aec9ab-0c84-47fc-8199-1c574159fc06" providerId="AD" clId="Web-{FAACE22B-878A-6BE8-2F43-C8BC9FE70490}" dt="2022-11-24T16:11:14.049" v="338" actId="14100"/>
          <ac:picMkLst>
            <pc:docMk/>
            <pc:sldMk cId="1254091993" sldId="268"/>
            <ac:picMk id="6" creationId="{C3397E7C-0686-C7D5-484E-E42B55F521EA}"/>
          </ac:picMkLst>
        </pc:picChg>
        <pc:picChg chg="add mod modCrop">
          <ac:chgData name="KANE, Julie (BIRMINGHAM WOMEN'S AND CHILDREN'S NHS FOUNDATION TRUST)" userId="S::julie.kane3@nhs.net::94aec9ab-0c84-47fc-8199-1c574159fc06" providerId="AD" clId="Web-{FAACE22B-878A-6BE8-2F43-C8BC9FE70490}" dt="2022-11-24T16:00:02.552" v="127" actId="1076"/>
          <ac:picMkLst>
            <pc:docMk/>
            <pc:sldMk cId="1254091993" sldId="268"/>
            <ac:picMk id="7" creationId="{50CCBD0C-FB24-8577-6D53-B3FE9344E2F6}"/>
          </ac:picMkLst>
        </pc:picChg>
        <pc:picChg chg="add del mod">
          <ac:chgData name="KANE, Julie (BIRMINGHAM WOMEN'S AND CHILDREN'S NHS FOUNDATION TRUST)" userId="S::julie.kane3@nhs.net::94aec9ab-0c84-47fc-8199-1c574159fc06" providerId="AD" clId="Web-{FAACE22B-878A-6BE8-2F43-C8BC9FE70490}" dt="2022-11-24T16:02:51.297" v="149"/>
          <ac:picMkLst>
            <pc:docMk/>
            <pc:sldMk cId="1254091993" sldId="268"/>
            <ac:picMk id="9" creationId="{CBFE4931-5C7D-01C8-6B8D-EE68B60E6639}"/>
          </ac:picMkLst>
        </pc:picChg>
      </pc:sldChg>
      <pc:sldChg chg="new del">
        <pc:chgData name="KANE, Julie (BIRMINGHAM WOMEN'S AND CHILDREN'S NHS FOUNDATION TRUST)" userId="S::julie.kane3@nhs.net::94aec9ab-0c84-47fc-8199-1c574159fc06" providerId="AD" clId="Web-{FAACE22B-878A-6BE8-2F43-C8BC9FE70490}" dt="2022-11-24T16:23:13.910" v="575"/>
        <pc:sldMkLst>
          <pc:docMk/>
          <pc:sldMk cId="2074164487" sldId="269"/>
        </pc:sldMkLst>
      </pc:sldChg>
    </pc:docChg>
  </pc:docChgLst>
  <pc:docChgLst>
    <pc:chgData name="KANE, Julie (BIRMINGHAM WOMEN'S AND CHILDREN'S NHS FOUNDATION TRUST)" userId="94aec9ab-0c84-47fc-8199-1c574159fc06" providerId="ADAL" clId="{267C1047-5AF8-4E8B-A468-989F7546D346}"/>
    <pc:docChg chg="undo custSel addSld modSld sldOrd">
      <pc:chgData name="KANE, Julie (BIRMINGHAM WOMEN'S AND CHILDREN'S NHS FOUNDATION TRUST)" userId="94aec9ab-0c84-47fc-8199-1c574159fc06" providerId="ADAL" clId="{267C1047-5AF8-4E8B-A468-989F7546D346}" dt="2022-11-28T10:12:03.308" v="701" actId="1037"/>
      <pc:docMkLst>
        <pc:docMk/>
      </pc:docMkLst>
      <pc:sldChg chg="addSp delSp modSp mod">
        <pc:chgData name="KANE, Julie (BIRMINGHAM WOMEN'S AND CHILDREN'S NHS FOUNDATION TRUST)" userId="94aec9ab-0c84-47fc-8199-1c574159fc06" providerId="ADAL" clId="{267C1047-5AF8-4E8B-A468-989F7546D346}" dt="2022-11-28T10:10:00.358" v="637" actId="1076"/>
        <pc:sldMkLst>
          <pc:docMk/>
          <pc:sldMk cId="1210198327" sldId="257"/>
        </pc:sldMkLst>
        <pc:spChg chg="del">
          <ac:chgData name="KANE, Julie (BIRMINGHAM WOMEN'S AND CHILDREN'S NHS FOUNDATION TRUST)" userId="94aec9ab-0c84-47fc-8199-1c574159fc06" providerId="ADAL" clId="{267C1047-5AF8-4E8B-A468-989F7546D346}" dt="2022-11-28T09:41:42.166" v="0" actId="478"/>
          <ac:spMkLst>
            <pc:docMk/>
            <pc:sldMk cId="1210198327" sldId="257"/>
            <ac:spMk id="3" creationId="{D534F399-BE95-EBCB-F81C-3C6109B6C8AC}"/>
          </ac:spMkLst>
        </pc:spChg>
        <pc:spChg chg="mod">
          <ac:chgData name="KANE, Julie (BIRMINGHAM WOMEN'S AND CHILDREN'S NHS FOUNDATION TRUST)" userId="94aec9ab-0c84-47fc-8199-1c574159fc06" providerId="ADAL" clId="{267C1047-5AF8-4E8B-A468-989F7546D346}" dt="2022-11-28T10:10:00.358" v="637" actId="1076"/>
          <ac:spMkLst>
            <pc:docMk/>
            <pc:sldMk cId="1210198327" sldId="257"/>
            <ac:spMk id="5" creationId="{01321C34-EC74-075B-9CD8-F03468337E14}"/>
          </ac:spMkLst>
        </pc:spChg>
        <pc:spChg chg="add mod">
          <ac:chgData name="KANE, Julie (BIRMINGHAM WOMEN'S AND CHILDREN'S NHS FOUNDATION TRUST)" userId="94aec9ab-0c84-47fc-8199-1c574159fc06" providerId="ADAL" clId="{267C1047-5AF8-4E8B-A468-989F7546D346}" dt="2022-11-28T09:55:24.480" v="86" actId="1076"/>
          <ac:spMkLst>
            <pc:docMk/>
            <pc:sldMk cId="1210198327" sldId="257"/>
            <ac:spMk id="6" creationId="{98EF8DC6-2EE8-4375-BCF7-22F9C13DAF27}"/>
          </ac:spMkLst>
        </pc:spChg>
        <pc:picChg chg="add del mod modCrop">
          <ac:chgData name="KANE, Julie (BIRMINGHAM WOMEN'S AND CHILDREN'S NHS FOUNDATION TRUST)" userId="94aec9ab-0c84-47fc-8199-1c574159fc06" providerId="ADAL" clId="{267C1047-5AF8-4E8B-A468-989F7546D346}" dt="2022-11-28T09:53:54.959" v="75" actId="478"/>
          <ac:picMkLst>
            <pc:docMk/>
            <pc:sldMk cId="1210198327" sldId="257"/>
            <ac:picMk id="7" creationId="{1FD489E8-74B8-46D5-A2DB-1414F12272A0}"/>
          </ac:picMkLst>
        </pc:picChg>
        <pc:picChg chg="add del">
          <ac:chgData name="KANE, Julie (BIRMINGHAM WOMEN'S AND CHILDREN'S NHS FOUNDATION TRUST)" userId="94aec9ab-0c84-47fc-8199-1c574159fc06" providerId="ADAL" clId="{267C1047-5AF8-4E8B-A468-989F7546D346}" dt="2022-11-28T09:53:54.959" v="75" actId="478"/>
          <ac:picMkLst>
            <pc:docMk/>
            <pc:sldMk cId="1210198327" sldId="257"/>
            <ac:picMk id="1026" creationId="{99FC7B55-B2A1-4079-9CF2-16DB111812CD}"/>
          </ac:picMkLst>
        </pc:picChg>
        <pc:picChg chg="add mod">
          <ac:chgData name="KANE, Julie (BIRMINGHAM WOMEN'S AND CHILDREN'S NHS FOUNDATION TRUST)" userId="94aec9ab-0c84-47fc-8199-1c574159fc06" providerId="ADAL" clId="{267C1047-5AF8-4E8B-A468-989F7546D346}" dt="2022-11-28T09:54:56.400" v="81" actId="1076"/>
          <ac:picMkLst>
            <pc:docMk/>
            <pc:sldMk cId="1210198327" sldId="257"/>
            <ac:picMk id="1028" creationId="{BCED7E35-54A2-4148-AC3C-1E9A0C228324}"/>
          </ac:picMkLst>
        </pc:picChg>
      </pc:sldChg>
      <pc:sldChg chg="ord">
        <pc:chgData name="KANE, Julie (BIRMINGHAM WOMEN'S AND CHILDREN'S NHS FOUNDATION TRUST)" userId="94aec9ab-0c84-47fc-8199-1c574159fc06" providerId="ADAL" clId="{267C1047-5AF8-4E8B-A468-989F7546D346}" dt="2022-11-28T10:10:40.944" v="641"/>
        <pc:sldMkLst>
          <pc:docMk/>
          <pc:sldMk cId="781303142" sldId="258"/>
        </pc:sldMkLst>
      </pc:sldChg>
      <pc:sldChg chg="ord">
        <pc:chgData name="KANE, Julie (BIRMINGHAM WOMEN'S AND CHILDREN'S NHS FOUNDATION TRUST)" userId="94aec9ab-0c84-47fc-8199-1c574159fc06" providerId="ADAL" clId="{267C1047-5AF8-4E8B-A468-989F7546D346}" dt="2022-11-28T10:10:40.944" v="641"/>
        <pc:sldMkLst>
          <pc:docMk/>
          <pc:sldMk cId="4041234519" sldId="259"/>
        </pc:sldMkLst>
      </pc:sldChg>
      <pc:sldChg chg="modSp mod">
        <pc:chgData name="KANE, Julie (BIRMINGHAM WOMEN'S AND CHILDREN'S NHS FOUNDATION TRUST)" userId="94aec9ab-0c84-47fc-8199-1c574159fc06" providerId="ADAL" clId="{267C1047-5AF8-4E8B-A468-989F7546D346}" dt="2022-11-28T09:57:12.037" v="219" actId="20577"/>
        <pc:sldMkLst>
          <pc:docMk/>
          <pc:sldMk cId="1736007284" sldId="260"/>
        </pc:sldMkLst>
        <pc:spChg chg="mod">
          <ac:chgData name="KANE, Julie (BIRMINGHAM WOMEN'S AND CHILDREN'S NHS FOUNDATION TRUST)" userId="94aec9ab-0c84-47fc-8199-1c574159fc06" providerId="ADAL" clId="{267C1047-5AF8-4E8B-A468-989F7546D346}" dt="2022-11-28T09:57:12.037" v="219" actId="20577"/>
          <ac:spMkLst>
            <pc:docMk/>
            <pc:sldMk cId="1736007284" sldId="260"/>
            <ac:spMk id="3" creationId="{DE010552-BDC5-4EFF-B117-623F46335791}"/>
          </ac:spMkLst>
        </pc:spChg>
      </pc:sldChg>
      <pc:sldChg chg="modSp mod">
        <pc:chgData name="KANE, Julie (BIRMINGHAM WOMEN'S AND CHILDREN'S NHS FOUNDATION TRUST)" userId="94aec9ab-0c84-47fc-8199-1c574159fc06" providerId="ADAL" clId="{267C1047-5AF8-4E8B-A468-989F7546D346}" dt="2022-11-28T10:11:25.807" v="647" actId="20577"/>
        <pc:sldMkLst>
          <pc:docMk/>
          <pc:sldMk cId="508889044" sldId="261"/>
        </pc:sldMkLst>
        <pc:spChg chg="mod">
          <ac:chgData name="KANE, Julie (BIRMINGHAM WOMEN'S AND CHILDREN'S NHS FOUNDATION TRUST)" userId="94aec9ab-0c84-47fc-8199-1c574159fc06" providerId="ADAL" clId="{267C1047-5AF8-4E8B-A468-989F7546D346}" dt="2022-11-28T10:11:25.807" v="647" actId="20577"/>
          <ac:spMkLst>
            <pc:docMk/>
            <pc:sldMk cId="508889044" sldId="261"/>
            <ac:spMk id="2" creationId="{5B3C44D7-D7C5-4B59-8F3B-A7B2C0FD5BB6}"/>
          </ac:spMkLst>
        </pc:spChg>
      </pc:sldChg>
      <pc:sldChg chg="modSp mod">
        <pc:chgData name="KANE, Julie (BIRMINGHAM WOMEN'S AND CHILDREN'S NHS FOUNDATION TRUST)" userId="94aec9ab-0c84-47fc-8199-1c574159fc06" providerId="ADAL" clId="{267C1047-5AF8-4E8B-A468-989F7546D346}" dt="2022-11-28T10:10:55.517" v="642" actId="33524"/>
        <pc:sldMkLst>
          <pc:docMk/>
          <pc:sldMk cId="384184884" sldId="262"/>
        </pc:sldMkLst>
        <pc:spChg chg="mod">
          <ac:chgData name="KANE, Julie (BIRMINGHAM WOMEN'S AND CHILDREN'S NHS FOUNDATION TRUST)" userId="94aec9ab-0c84-47fc-8199-1c574159fc06" providerId="ADAL" clId="{267C1047-5AF8-4E8B-A468-989F7546D346}" dt="2022-11-28T10:10:55.517" v="642" actId="33524"/>
          <ac:spMkLst>
            <pc:docMk/>
            <pc:sldMk cId="384184884" sldId="262"/>
            <ac:spMk id="3" creationId="{DE010552-BDC5-4EFF-B117-623F46335791}"/>
          </ac:spMkLst>
        </pc:spChg>
      </pc:sldChg>
      <pc:sldChg chg="addSp delSp modSp mod">
        <pc:chgData name="KANE, Julie (BIRMINGHAM WOMEN'S AND CHILDREN'S NHS FOUNDATION TRUST)" userId="94aec9ab-0c84-47fc-8199-1c574159fc06" providerId="ADAL" clId="{267C1047-5AF8-4E8B-A468-989F7546D346}" dt="2022-11-28T10:07:24.463" v="595" actId="1076"/>
        <pc:sldMkLst>
          <pc:docMk/>
          <pc:sldMk cId="163211911" sldId="266"/>
        </pc:sldMkLst>
        <pc:spChg chg="mod">
          <ac:chgData name="KANE, Julie (BIRMINGHAM WOMEN'S AND CHILDREN'S NHS FOUNDATION TRUST)" userId="94aec9ab-0c84-47fc-8199-1c574159fc06" providerId="ADAL" clId="{267C1047-5AF8-4E8B-A468-989F7546D346}" dt="2022-11-28T10:07:18.654" v="594" actId="255"/>
          <ac:spMkLst>
            <pc:docMk/>
            <pc:sldMk cId="163211911" sldId="266"/>
            <ac:spMk id="3" creationId="{B6BFB052-857F-4265-BEBC-550697B18AA4}"/>
          </ac:spMkLst>
        </pc:spChg>
        <pc:spChg chg="add mod">
          <ac:chgData name="KANE, Julie (BIRMINGHAM WOMEN'S AND CHILDREN'S NHS FOUNDATION TRUST)" userId="94aec9ab-0c84-47fc-8199-1c574159fc06" providerId="ADAL" clId="{267C1047-5AF8-4E8B-A468-989F7546D346}" dt="2022-11-28T10:07:06.677" v="593" actId="27636"/>
          <ac:spMkLst>
            <pc:docMk/>
            <pc:sldMk cId="163211911" sldId="266"/>
            <ac:spMk id="6" creationId="{2177DB0A-A77C-4E45-908E-AC7742CBB109}"/>
          </ac:spMkLst>
        </pc:spChg>
        <pc:picChg chg="del">
          <ac:chgData name="KANE, Julie (BIRMINGHAM WOMEN'S AND CHILDREN'S NHS FOUNDATION TRUST)" userId="94aec9ab-0c84-47fc-8199-1c574159fc06" providerId="ADAL" clId="{267C1047-5AF8-4E8B-A468-989F7546D346}" dt="2022-11-28T10:03:44.922" v="420" actId="21"/>
          <ac:picMkLst>
            <pc:docMk/>
            <pc:sldMk cId="163211911" sldId="266"/>
            <ac:picMk id="4" creationId="{B21444C3-70CA-93F3-345F-81B5CA2259C7}"/>
          </ac:picMkLst>
        </pc:picChg>
        <pc:picChg chg="add mod">
          <ac:chgData name="KANE, Julie (BIRMINGHAM WOMEN'S AND CHILDREN'S NHS FOUNDATION TRUST)" userId="94aec9ab-0c84-47fc-8199-1c574159fc06" providerId="ADAL" clId="{267C1047-5AF8-4E8B-A468-989F7546D346}" dt="2022-11-28T10:07:24.463" v="595" actId="1076"/>
          <ac:picMkLst>
            <pc:docMk/>
            <pc:sldMk cId="163211911" sldId="266"/>
            <ac:picMk id="2050" creationId="{44CD71B6-EBC5-455A-A572-25F55F2B5A97}"/>
          </ac:picMkLst>
        </pc:picChg>
      </pc:sldChg>
      <pc:sldChg chg="addSp delSp modSp mod">
        <pc:chgData name="KANE, Julie (BIRMINGHAM WOMEN'S AND CHILDREN'S NHS FOUNDATION TRUST)" userId="94aec9ab-0c84-47fc-8199-1c574159fc06" providerId="ADAL" clId="{267C1047-5AF8-4E8B-A468-989F7546D346}" dt="2022-11-28T10:11:47.120" v="649" actId="1076"/>
        <pc:sldMkLst>
          <pc:docMk/>
          <pc:sldMk cId="2308310307" sldId="267"/>
        </pc:sldMkLst>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2" creationId="{223302B7-D271-C42C-AD79-CA5E9E933E51}"/>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3" creationId="{BFAAD414-BE28-64AA-4716-E17D62DCC2D2}"/>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4" creationId="{07BD24A4-0E48-822A-63BC-3A8D6A78CBB2}"/>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5" creationId="{B80CFAD8-C2E6-6860-132D-D817F6DF26D4}"/>
          </ac:spMkLst>
        </pc:spChg>
        <pc:spChg chg="mod">
          <ac:chgData name="KANE, Julie (BIRMINGHAM WOMEN'S AND CHILDREN'S NHS FOUNDATION TRUST)" userId="94aec9ab-0c84-47fc-8199-1c574159fc06" providerId="ADAL" clId="{267C1047-5AF8-4E8B-A468-989F7546D346}" dt="2022-11-28T10:11:43.647" v="648" actId="1076"/>
          <ac:spMkLst>
            <pc:docMk/>
            <pc:sldMk cId="2308310307" sldId="267"/>
            <ac:spMk id="9" creationId="{E9C030DC-EC54-8E7A-A475-3F8F2EBE0D0F}"/>
          </ac:spMkLst>
        </pc:spChg>
        <pc:picChg chg="add mod">
          <ac:chgData name="KANE, Julie (BIRMINGHAM WOMEN'S AND CHILDREN'S NHS FOUNDATION TRUST)" userId="94aec9ab-0c84-47fc-8199-1c574159fc06" providerId="ADAL" clId="{267C1047-5AF8-4E8B-A468-989F7546D346}" dt="2022-11-28T10:11:47.120" v="649" actId="1076"/>
          <ac:picMkLst>
            <pc:docMk/>
            <pc:sldMk cId="2308310307" sldId="267"/>
            <ac:picMk id="8" creationId="{2EBA0948-27F3-439B-A771-920192464E2F}"/>
          </ac:picMkLst>
        </pc:picChg>
      </pc:sldChg>
      <pc:sldChg chg="ord">
        <pc:chgData name="KANE, Julie (BIRMINGHAM WOMEN'S AND CHILDREN'S NHS FOUNDATION TRUST)" userId="94aec9ab-0c84-47fc-8199-1c574159fc06" providerId="ADAL" clId="{267C1047-5AF8-4E8B-A468-989F7546D346}" dt="2022-11-28T10:09:53.013" v="636"/>
        <pc:sldMkLst>
          <pc:docMk/>
          <pc:sldMk cId="1254091993" sldId="268"/>
        </pc:sldMkLst>
      </pc:sldChg>
      <pc:sldChg chg="modSp mod">
        <pc:chgData name="KANE, Julie (BIRMINGHAM WOMEN'S AND CHILDREN'S NHS FOUNDATION TRUST)" userId="94aec9ab-0c84-47fc-8199-1c574159fc06" providerId="ADAL" clId="{267C1047-5AF8-4E8B-A468-989F7546D346}" dt="2022-11-28T10:09:50.015" v="634" actId="1076"/>
        <pc:sldMkLst>
          <pc:docMk/>
          <pc:sldMk cId="3610591124" sldId="269"/>
        </pc:sldMkLst>
        <pc:spChg chg="mod">
          <ac:chgData name="KANE, Julie (BIRMINGHAM WOMEN'S AND CHILDREN'S NHS FOUNDATION TRUST)" userId="94aec9ab-0c84-47fc-8199-1c574159fc06" providerId="ADAL" clId="{267C1047-5AF8-4E8B-A468-989F7546D346}" dt="2022-11-28T10:09:50.015" v="634" actId="1076"/>
          <ac:spMkLst>
            <pc:docMk/>
            <pc:sldMk cId="3610591124" sldId="269"/>
            <ac:spMk id="5" creationId="{01321C34-EC74-075B-9CD8-F03468337E14}"/>
          </ac:spMkLst>
        </pc:spChg>
        <pc:picChg chg="mod">
          <ac:chgData name="KANE, Julie (BIRMINGHAM WOMEN'S AND CHILDREN'S NHS FOUNDATION TRUST)" userId="94aec9ab-0c84-47fc-8199-1c574159fc06" providerId="ADAL" clId="{267C1047-5AF8-4E8B-A468-989F7546D346}" dt="2022-11-28T10:09:46.999" v="633" actId="1076"/>
          <ac:picMkLst>
            <pc:docMk/>
            <pc:sldMk cId="3610591124" sldId="269"/>
            <ac:picMk id="4" creationId="{B0F69529-293F-889D-5C2E-96F182B1DF2B}"/>
          </ac:picMkLst>
        </pc:picChg>
      </pc:sldChg>
      <pc:sldChg chg="addSp delSp modSp new mod">
        <pc:chgData name="KANE, Julie (BIRMINGHAM WOMEN'S AND CHILDREN'S NHS FOUNDATION TRUST)" userId="94aec9ab-0c84-47fc-8199-1c574159fc06" providerId="ADAL" clId="{267C1047-5AF8-4E8B-A468-989F7546D346}" dt="2022-11-28T10:12:03.308" v="701" actId="1037"/>
        <pc:sldMkLst>
          <pc:docMk/>
          <pc:sldMk cId="1155499056" sldId="270"/>
        </pc:sldMkLst>
        <pc:spChg chg="del">
          <ac:chgData name="KANE, Julie (BIRMINGHAM WOMEN'S AND CHILDREN'S NHS FOUNDATION TRUST)" userId="94aec9ab-0c84-47fc-8199-1c574159fc06" providerId="ADAL" clId="{267C1047-5AF8-4E8B-A468-989F7546D346}" dt="2022-11-28T10:00:54.558" v="366" actId="478"/>
          <ac:spMkLst>
            <pc:docMk/>
            <pc:sldMk cId="1155499056" sldId="270"/>
            <ac:spMk id="2" creationId="{32679B7D-DCC5-49C6-A741-21E0889E7AE7}"/>
          </ac:spMkLst>
        </pc:spChg>
        <pc:spChg chg="del">
          <ac:chgData name="KANE, Julie (BIRMINGHAM WOMEN'S AND CHILDREN'S NHS FOUNDATION TRUST)" userId="94aec9ab-0c84-47fc-8199-1c574159fc06" providerId="ADAL" clId="{267C1047-5AF8-4E8B-A468-989F7546D346}" dt="2022-11-28T10:00:53.406" v="365" actId="478"/>
          <ac:spMkLst>
            <pc:docMk/>
            <pc:sldMk cId="1155499056" sldId="270"/>
            <ac:spMk id="3" creationId="{61CA6934-A03C-467F-B0D8-C546F0FF9F26}"/>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4" creationId="{19C29EED-0542-483A-A9C9-00EB2D9F00A9}"/>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5" creationId="{95F8D06E-EAC4-4D7E-9157-E98108D82132}"/>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6" creationId="{2C687471-F711-4AE5-A4F0-48F8BBE42DF6}"/>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7" creationId="{14DB3254-D7AB-40C3-83C2-631D2D9544FF}"/>
          </ac:spMkLst>
        </pc:spChg>
        <pc:spChg chg="add mod">
          <ac:chgData name="KANE, Julie (BIRMINGHAM WOMEN'S AND CHILDREN'S NHS FOUNDATION TRUST)" userId="94aec9ab-0c84-47fc-8199-1c574159fc06" providerId="ADAL" clId="{267C1047-5AF8-4E8B-A468-989F7546D346}" dt="2022-11-28T10:02:01.454" v="392" actId="1076"/>
          <ac:spMkLst>
            <pc:docMk/>
            <pc:sldMk cId="1155499056" sldId="270"/>
            <ac:spMk id="9" creationId="{5896160D-227D-4099-83AC-D26E813DF544}"/>
          </ac:spMkLst>
        </pc:spChg>
        <pc:spChg chg="add mod">
          <ac:chgData name="KANE, Julie (BIRMINGHAM WOMEN'S AND CHILDREN'S NHS FOUNDATION TRUST)" userId="94aec9ab-0c84-47fc-8199-1c574159fc06" providerId="ADAL" clId="{267C1047-5AF8-4E8B-A468-989F7546D346}" dt="2022-11-28T10:03:31.815" v="419" actId="1076"/>
          <ac:spMkLst>
            <pc:docMk/>
            <pc:sldMk cId="1155499056" sldId="270"/>
            <ac:spMk id="11" creationId="{86FFAAD9-31D7-4E92-AA0A-A3B806F39F72}"/>
          </ac:spMkLst>
        </pc:spChg>
      </pc:sldChg>
    </pc:docChg>
  </pc:docChgLst>
  <pc:docChgLst>
    <pc:chgData name="KANE, Julie (BIRMINGHAM WOMEN'S AND CHILDREN'S NHS FOUNDATION TRUST)" userId="S::julie.kane3@nhs.net::94aec9ab-0c84-47fc-8199-1c574159fc06" providerId="AD" clId="Web-{E07A981B-FBDA-7BF0-2424-143BDB047DA6}"/>
    <pc:docChg chg="modSld">
      <pc:chgData name="KANE, Julie (BIRMINGHAM WOMEN'S AND CHILDREN'S NHS FOUNDATION TRUST)" userId="S::julie.kane3@nhs.net::94aec9ab-0c84-47fc-8199-1c574159fc06" providerId="AD" clId="Web-{E07A981B-FBDA-7BF0-2424-143BDB047DA6}" dt="2022-11-25T10:57:20.163" v="202" actId="20577"/>
      <pc:docMkLst>
        <pc:docMk/>
      </pc:docMkLst>
      <pc:sldChg chg="addSp modSp">
        <pc:chgData name="KANE, Julie (BIRMINGHAM WOMEN'S AND CHILDREN'S NHS FOUNDATION TRUST)" userId="S::julie.kane3@nhs.net::94aec9ab-0c84-47fc-8199-1c574159fc06" providerId="AD" clId="Web-{E07A981B-FBDA-7BF0-2424-143BDB047DA6}" dt="2022-11-25T10:57:20.163" v="202" actId="20577"/>
        <pc:sldMkLst>
          <pc:docMk/>
          <pc:sldMk cId="2308310307" sldId="267"/>
        </pc:sldMkLst>
        <pc:spChg chg="add mod">
          <ac:chgData name="KANE, Julie (BIRMINGHAM WOMEN'S AND CHILDREN'S NHS FOUNDATION TRUST)" userId="S::julie.kane3@nhs.net::94aec9ab-0c84-47fc-8199-1c574159fc06" providerId="AD" clId="Web-{E07A981B-FBDA-7BF0-2424-143BDB047DA6}" dt="2022-11-25T10:39:19.685" v="82" actId="20577"/>
          <ac:spMkLst>
            <pc:docMk/>
            <pc:sldMk cId="2308310307" sldId="267"/>
            <ac:spMk id="2" creationId="{223302B7-D271-C42C-AD79-CA5E9E933E51}"/>
          </ac:spMkLst>
        </pc:spChg>
        <pc:spChg chg="mod">
          <ac:chgData name="KANE, Julie (BIRMINGHAM WOMEN'S AND CHILDREN'S NHS FOUNDATION TRUST)" userId="S::julie.kane3@nhs.net::94aec9ab-0c84-47fc-8199-1c574159fc06" providerId="AD" clId="Web-{E07A981B-FBDA-7BF0-2424-143BDB047DA6}" dt="2022-11-25T10:41:01.770" v="135" actId="1076"/>
          <ac:spMkLst>
            <pc:docMk/>
            <pc:sldMk cId="2308310307" sldId="267"/>
            <ac:spMk id="3" creationId="{BFAAD414-BE28-64AA-4716-E17D62DCC2D2}"/>
          </ac:spMkLst>
        </pc:spChg>
        <pc:spChg chg="add mod">
          <ac:chgData name="KANE, Julie (BIRMINGHAM WOMEN'S AND CHILDREN'S NHS FOUNDATION TRUST)" userId="S::julie.kane3@nhs.net::94aec9ab-0c84-47fc-8199-1c574159fc06" providerId="AD" clId="Web-{E07A981B-FBDA-7BF0-2424-143BDB047DA6}" dt="2022-11-25T10:40:57.958" v="134" actId="1076"/>
          <ac:spMkLst>
            <pc:docMk/>
            <pc:sldMk cId="2308310307" sldId="267"/>
            <ac:spMk id="4" creationId="{07BD24A4-0E48-822A-63BC-3A8D6A78CBB2}"/>
          </ac:spMkLst>
        </pc:spChg>
        <pc:spChg chg="add mod">
          <ac:chgData name="KANE, Julie (BIRMINGHAM WOMEN'S AND CHILDREN'S NHS FOUNDATION TRUST)" userId="S::julie.kane3@nhs.net::94aec9ab-0c84-47fc-8199-1c574159fc06" providerId="AD" clId="Web-{E07A981B-FBDA-7BF0-2424-143BDB047DA6}" dt="2022-11-25T10:57:20.163" v="202" actId="20577"/>
          <ac:spMkLst>
            <pc:docMk/>
            <pc:sldMk cId="2308310307" sldId="267"/>
            <ac:spMk id="5" creationId="{B80CFAD8-C2E6-6860-132D-D817F6DF26D4}"/>
          </ac:spMkLst>
        </pc:spChg>
        <pc:spChg chg="mod">
          <ac:chgData name="KANE, Julie (BIRMINGHAM WOMEN'S AND CHILDREN'S NHS FOUNDATION TRUST)" userId="S::julie.kane3@nhs.net::94aec9ab-0c84-47fc-8199-1c574159fc06" providerId="AD" clId="Web-{E07A981B-FBDA-7BF0-2424-143BDB047DA6}" dt="2022-11-25T10:34:17.197" v="2" actId="1076"/>
          <ac:spMkLst>
            <pc:docMk/>
            <pc:sldMk cId="2308310307" sldId="267"/>
            <ac:spMk id="7" creationId="{88C04551-6AF2-DC9D-0EBE-12C43D96E309}"/>
          </ac:spMkLst>
        </pc:spChg>
        <pc:spChg chg="mod">
          <ac:chgData name="KANE, Julie (BIRMINGHAM WOMEN'S AND CHILDREN'S NHS FOUNDATION TRUST)" userId="S::julie.kane3@nhs.net::94aec9ab-0c84-47fc-8199-1c574159fc06" providerId="AD" clId="Web-{E07A981B-FBDA-7BF0-2424-143BDB047DA6}" dt="2022-11-25T10:37:32.991" v="37" actId="20577"/>
          <ac:spMkLst>
            <pc:docMk/>
            <pc:sldMk cId="2308310307" sldId="267"/>
            <ac:spMk id="9" creationId="{E9C030DC-EC54-8E7A-A475-3F8F2EBE0D0F}"/>
          </ac:spMkLst>
        </pc:spChg>
      </pc:sldChg>
    </pc:docChg>
  </pc:docChgLst>
  <pc:docChgLst>
    <pc:chgData name="Julie Kane" userId="cb86a263f5dcfdcf" providerId="Windows Live" clId="Web-{017FE483-6138-4967-AE1C-A98BFB8D6127}"/>
    <pc:docChg chg="modSld">
      <pc:chgData name="Julie Kane" userId="cb86a263f5dcfdcf" providerId="Windows Live" clId="Web-{017FE483-6138-4967-AE1C-A98BFB8D6127}" dt="2024-01-29T13:15:24.772" v="9" actId="14100"/>
      <pc:docMkLst>
        <pc:docMk/>
      </pc:docMkLst>
      <pc:sldChg chg="modSp">
        <pc:chgData name="Julie Kane" userId="cb86a263f5dcfdcf" providerId="Windows Live" clId="Web-{017FE483-6138-4967-AE1C-A98BFB8D6127}" dt="2024-01-29T13:01:27.145" v="8" actId="20577"/>
        <pc:sldMkLst>
          <pc:docMk/>
          <pc:sldMk cId="163211911" sldId="266"/>
        </pc:sldMkLst>
        <pc:spChg chg="mod">
          <ac:chgData name="Julie Kane" userId="cb86a263f5dcfdcf" providerId="Windows Live" clId="Web-{017FE483-6138-4967-AE1C-A98BFB8D6127}" dt="2024-01-29T13:01:27.145" v="8" actId="20577"/>
          <ac:spMkLst>
            <pc:docMk/>
            <pc:sldMk cId="163211911" sldId="266"/>
            <ac:spMk id="3" creationId="{B6BFB052-857F-4265-BEBC-550697B18AA4}"/>
          </ac:spMkLst>
        </pc:spChg>
      </pc:sldChg>
      <pc:sldChg chg="modSp">
        <pc:chgData name="Julie Kane" userId="cb86a263f5dcfdcf" providerId="Windows Live" clId="Web-{017FE483-6138-4967-AE1C-A98BFB8D6127}" dt="2024-01-29T13:15:24.772" v="9" actId="14100"/>
        <pc:sldMkLst>
          <pc:docMk/>
          <pc:sldMk cId="3612110723" sldId="273"/>
        </pc:sldMkLst>
        <pc:spChg chg="mod">
          <ac:chgData name="Julie Kane" userId="cb86a263f5dcfdcf" providerId="Windows Live" clId="Web-{017FE483-6138-4967-AE1C-A98BFB8D6127}" dt="2024-01-29T13:15:24.772" v="9" actId="14100"/>
          <ac:spMkLst>
            <pc:docMk/>
            <pc:sldMk cId="3612110723" sldId="273"/>
            <ac:spMk id="3" creationId="{30A5791F-1048-7F41-F962-ED30EE220FD2}"/>
          </ac:spMkLst>
        </pc:spChg>
      </pc:sldChg>
      <pc:sldChg chg="modSp">
        <pc:chgData name="Julie Kane" userId="cb86a263f5dcfdcf" providerId="Windows Live" clId="Web-{017FE483-6138-4967-AE1C-A98BFB8D6127}" dt="2024-01-29T13:00:38.722" v="1" actId="20577"/>
        <pc:sldMkLst>
          <pc:docMk/>
          <pc:sldMk cId="514816633" sldId="281"/>
        </pc:sldMkLst>
        <pc:spChg chg="mod">
          <ac:chgData name="Julie Kane" userId="cb86a263f5dcfdcf" providerId="Windows Live" clId="Web-{017FE483-6138-4967-AE1C-A98BFB8D6127}" dt="2024-01-29T13:00:38.722" v="1" actId="20577"/>
          <ac:spMkLst>
            <pc:docMk/>
            <pc:sldMk cId="514816633" sldId="281"/>
            <ac:spMk id="14" creationId="{D74389FC-B3AF-166E-AA27-1F26D495C623}"/>
          </ac:spMkLst>
        </pc:spChg>
      </pc:sldChg>
    </pc:docChg>
  </pc:docChgLst>
  <pc:docChgLst>
    <pc:chgData name="KANE, Julie (BIRMINGHAM WOMEN'S AND CHILDREN'S NHS FOUNDATION TRUST)" userId="S::julie.kane3@nhs.net::94aec9ab-0c84-47fc-8199-1c574159fc06" providerId="AD" clId="Web-{CA45980D-2FC4-09A9-148B-77FC22852E56}"/>
    <pc:docChg chg="modSld sldOrd">
      <pc:chgData name="KANE, Julie (BIRMINGHAM WOMEN'S AND CHILDREN'S NHS FOUNDATION TRUST)" userId="S::julie.kane3@nhs.net::94aec9ab-0c84-47fc-8199-1c574159fc06" providerId="AD" clId="Web-{CA45980D-2FC4-09A9-148B-77FC22852E56}" dt="2022-11-29T09:43:10.924" v="54" actId="1076"/>
      <pc:docMkLst>
        <pc:docMk/>
      </pc:docMkLst>
      <pc:sldChg chg="ord">
        <pc:chgData name="KANE, Julie (BIRMINGHAM WOMEN'S AND CHILDREN'S NHS FOUNDATION TRUST)" userId="S::julie.kane3@nhs.net::94aec9ab-0c84-47fc-8199-1c574159fc06" providerId="AD" clId="Web-{CA45980D-2FC4-09A9-148B-77FC22852E56}" dt="2022-11-29T09:40:16.045" v="0"/>
        <pc:sldMkLst>
          <pc:docMk/>
          <pc:sldMk cId="1254091993" sldId="268"/>
        </pc:sldMkLst>
      </pc:sldChg>
      <pc:sldChg chg="modSp">
        <pc:chgData name="KANE, Julie (BIRMINGHAM WOMEN'S AND CHILDREN'S NHS FOUNDATION TRUST)" userId="S::julie.kane3@nhs.net::94aec9ab-0c84-47fc-8199-1c574159fc06" providerId="AD" clId="Web-{CA45980D-2FC4-09A9-148B-77FC22852E56}" dt="2022-11-29T09:43:10.924" v="54" actId="1076"/>
        <pc:sldMkLst>
          <pc:docMk/>
          <pc:sldMk cId="1155499056" sldId="270"/>
        </pc:sldMkLst>
        <pc:spChg chg="mod">
          <ac:chgData name="KANE, Julie (BIRMINGHAM WOMEN'S AND CHILDREN'S NHS FOUNDATION TRUST)" userId="S::julie.kane3@nhs.net::94aec9ab-0c84-47fc-8199-1c574159fc06" providerId="AD" clId="Web-{CA45980D-2FC4-09A9-148B-77FC22852E56}" dt="2022-11-29T09:43:07.846" v="53" actId="1076"/>
          <ac:spMkLst>
            <pc:docMk/>
            <pc:sldMk cId="1155499056" sldId="270"/>
            <ac:spMk id="4" creationId="{19C29EED-0542-483A-A9C9-00EB2D9F00A9}"/>
          </ac:spMkLst>
        </pc:spChg>
        <pc:spChg chg="mod">
          <ac:chgData name="KANE, Julie (BIRMINGHAM WOMEN'S AND CHILDREN'S NHS FOUNDATION TRUST)" userId="S::julie.kane3@nhs.net::94aec9ab-0c84-47fc-8199-1c574159fc06" providerId="AD" clId="Web-{CA45980D-2FC4-09A9-148B-77FC22852E56}" dt="2022-11-29T09:43:10.924" v="54" actId="1076"/>
          <ac:spMkLst>
            <pc:docMk/>
            <pc:sldMk cId="1155499056" sldId="270"/>
            <ac:spMk id="5" creationId="{95F8D06E-EAC4-4D7E-9157-E98108D82132}"/>
          </ac:spMkLst>
        </pc:spChg>
        <pc:spChg chg="mod">
          <ac:chgData name="KANE, Julie (BIRMINGHAM WOMEN'S AND CHILDREN'S NHS FOUNDATION TRUST)" userId="S::julie.kane3@nhs.net::94aec9ab-0c84-47fc-8199-1c574159fc06" providerId="AD" clId="Web-{CA45980D-2FC4-09A9-148B-77FC22852E56}" dt="2022-11-29T09:42:53.955" v="50" actId="1076"/>
          <ac:spMkLst>
            <pc:docMk/>
            <pc:sldMk cId="1155499056" sldId="270"/>
            <ac:spMk id="6" creationId="{2C687471-F711-4AE5-A4F0-48F8BBE42DF6}"/>
          </ac:spMkLst>
        </pc:spChg>
        <pc:spChg chg="mod">
          <ac:chgData name="KANE, Julie (BIRMINGHAM WOMEN'S AND CHILDREN'S NHS FOUNDATION TRUST)" userId="S::julie.kane3@nhs.net::94aec9ab-0c84-47fc-8199-1c574159fc06" providerId="AD" clId="Web-{CA45980D-2FC4-09A9-148B-77FC22852E56}" dt="2022-11-29T09:42:56.940" v="51" actId="1076"/>
          <ac:spMkLst>
            <pc:docMk/>
            <pc:sldMk cId="1155499056" sldId="270"/>
            <ac:spMk id="7" creationId="{14DB3254-D7AB-40C3-83C2-631D2D9544FF}"/>
          </ac:spMkLst>
        </pc:spChg>
        <pc:spChg chg="mod">
          <ac:chgData name="KANE, Julie (BIRMINGHAM WOMEN'S AND CHILDREN'S NHS FOUNDATION TRUST)" userId="S::julie.kane3@nhs.net::94aec9ab-0c84-47fc-8199-1c574159fc06" providerId="AD" clId="Web-{CA45980D-2FC4-09A9-148B-77FC22852E56}" dt="2022-11-29T09:43:01.487" v="52" actId="1076"/>
          <ac:spMkLst>
            <pc:docMk/>
            <pc:sldMk cId="1155499056" sldId="270"/>
            <ac:spMk id="9" creationId="{5896160D-227D-4099-83AC-D26E813DF544}"/>
          </ac:spMkLst>
        </pc:spChg>
      </pc:sldChg>
    </pc:docChg>
  </pc:docChgLst>
  <pc:docChgLst>
    <pc:chgData name="GRAY, Mica (BIRMINGHAM WOMEN'S AND CHILDREN'S NHS FOUNDATION TRUST)" userId="S::mica.gray@nhs.net::0b44214c-af86-46de-abbe-98d98df229f5" providerId="AD" clId="Web-{4331B8E8-FA8A-5ACB-05C2-5DC6AA2D5163}"/>
    <pc:docChg chg="addSld delSld modSld sldOrd">
      <pc:chgData name="GRAY, Mica (BIRMINGHAM WOMEN'S AND CHILDREN'S NHS FOUNDATION TRUST)" userId="S::mica.gray@nhs.net::0b44214c-af86-46de-abbe-98d98df229f5" providerId="AD" clId="Web-{4331B8E8-FA8A-5ACB-05C2-5DC6AA2D5163}" dt="2023-09-12T12:57:22.305" v="90" actId="1076"/>
      <pc:docMkLst>
        <pc:docMk/>
      </pc:docMkLst>
      <pc:sldChg chg="addSp delSp modSp mod setBg">
        <pc:chgData name="GRAY, Mica (BIRMINGHAM WOMEN'S AND CHILDREN'S NHS FOUNDATION TRUST)" userId="S::mica.gray@nhs.net::0b44214c-af86-46de-abbe-98d98df229f5" providerId="AD" clId="Web-{4331B8E8-FA8A-5ACB-05C2-5DC6AA2D5163}" dt="2023-09-12T12:57:22.305" v="90" actId="1076"/>
        <pc:sldMkLst>
          <pc:docMk/>
          <pc:sldMk cId="163211911" sldId="266"/>
        </pc:sldMkLst>
        <pc:spChg chg="mod">
          <ac:chgData name="GRAY, Mica (BIRMINGHAM WOMEN'S AND CHILDREN'S NHS FOUNDATION TRUST)" userId="S::mica.gray@nhs.net::0b44214c-af86-46de-abbe-98d98df229f5" providerId="AD" clId="Web-{4331B8E8-FA8A-5ACB-05C2-5DC6AA2D5163}" dt="2023-09-12T12:57:22.305" v="90" actId="1076"/>
          <ac:spMkLst>
            <pc:docMk/>
            <pc:sldMk cId="163211911" sldId="266"/>
            <ac:spMk id="2" creationId="{77319802-59C8-4FE8-9603-D3F0E6AFD58A}"/>
          </ac:spMkLst>
        </pc:spChg>
        <pc:spChg chg="mod ord">
          <ac:chgData name="GRAY, Mica (BIRMINGHAM WOMEN'S AND CHILDREN'S NHS FOUNDATION TRUST)" userId="S::mica.gray@nhs.net::0b44214c-af86-46de-abbe-98d98df229f5" providerId="AD" clId="Web-{4331B8E8-FA8A-5ACB-05C2-5DC6AA2D5163}" dt="2023-09-12T12:57:14.289" v="86" actId="1076"/>
          <ac:spMkLst>
            <pc:docMk/>
            <pc:sldMk cId="163211911" sldId="266"/>
            <ac:spMk id="3" creationId="{B6BFB052-857F-4265-BEBC-550697B18AA4}"/>
          </ac:spMkLst>
        </pc:spChg>
        <pc:spChg chg="add del">
          <ac:chgData name="GRAY, Mica (BIRMINGHAM WOMEN'S AND CHILDREN'S NHS FOUNDATION TRUST)" userId="S::mica.gray@nhs.net::0b44214c-af86-46de-abbe-98d98df229f5" providerId="AD" clId="Web-{4331B8E8-FA8A-5ACB-05C2-5DC6AA2D5163}" dt="2023-09-12T12:56:27.194" v="75"/>
          <ac:spMkLst>
            <pc:docMk/>
            <pc:sldMk cId="163211911" sldId="266"/>
            <ac:spMk id="9" creationId="{B95B9BA8-1D69-4796-85F5-B6D0BD52354B}"/>
          </ac:spMkLst>
        </pc:spChg>
        <pc:spChg chg="add">
          <ac:chgData name="GRAY, Mica (BIRMINGHAM WOMEN'S AND CHILDREN'S NHS FOUNDATION TRUST)" userId="S::mica.gray@nhs.net::0b44214c-af86-46de-abbe-98d98df229f5" providerId="AD" clId="Web-{4331B8E8-FA8A-5ACB-05C2-5DC6AA2D5163}" dt="2023-09-12T12:56:27.225" v="76"/>
          <ac:spMkLst>
            <pc:docMk/>
            <pc:sldMk cId="163211911" sldId="266"/>
            <ac:spMk id="13" creationId="{DC292A62-7F34-4E30-BE04-48164A1DAF7B}"/>
          </ac:spMkLst>
        </pc:spChg>
        <pc:spChg chg="add">
          <ac:chgData name="GRAY, Mica (BIRMINGHAM WOMEN'S AND CHILDREN'S NHS FOUNDATION TRUST)" userId="S::mica.gray@nhs.net::0b44214c-af86-46de-abbe-98d98df229f5" providerId="AD" clId="Web-{4331B8E8-FA8A-5ACB-05C2-5DC6AA2D5163}" dt="2023-09-12T12:56:27.225" v="76"/>
          <ac:spMkLst>
            <pc:docMk/>
            <pc:sldMk cId="163211911" sldId="266"/>
            <ac:spMk id="15" creationId="{B95B9BA8-1D69-4796-85F5-B6D0BD52354B}"/>
          </ac:spMkLst>
        </pc:spChg>
        <pc:spChg chg="add">
          <ac:chgData name="GRAY, Mica (BIRMINGHAM WOMEN'S AND CHILDREN'S NHS FOUNDATION TRUST)" userId="S::mica.gray@nhs.net::0b44214c-af86-46de-abbe-98d98df229f5" providerId="AD" clId="Web-{4331B8E8-FA8A-5ACB-05C2-5DC6AA2D5163}" dt="2023-09-12T12:56:27.225" v="76"/>
          <ac:spMkLst>
            <pc:docMk/>
            <pc:sldMk cId="163211911" sldId="266"/>
            <ac:spMk id="16" creationId="{340822D1-9EEA-4ECF-9360-D9AF87950D47}"/>
          </ac:spMkLst>
        </pc:spChg>
        <pc:grpChg chg="add del">
          <ac:chgData name="GRAY, Mica (BIRMINGHAM WOMEN'S AND CHILDREN'S NHS FOUNDATION TRUST)" userId="S::mica.gray@nhs.net::0b44214c-af86-46de-abbe-98d98df229f5" providerId="AD" clId="Web-{4331B8E8-FA8A-5ACB-05C2-5DC6AA2D5163}" dt="2023-09-12T12:56:27.194" v="75"/>
          <ac:grpSpMkLst>
            <pc:docMk/>
            <pc:sldMk cId="163211911" sldId="266"/>
            <ac:grpSpMk id="11" creationId="{EE5D87AC-5CCC-4E1F-8B25-D3A6053029C8}"/>
          </ac:grpSpMkLst>
        </pc:grpChg>
        <pc:picChg chg="mod">
          <ac:chgData name="GRAY, Mica (BIRMINGHAM WOMEN'S AND CHILDREN'S NHS FOUNDATION TRUST)" userId="S::mica.gray@nhs.net::0b44214c-af86-46de-abbe-98d98df229f5" providerId="AD" clId="Web-{4331B8E8-FA8A-5ACB-05C2-5DC6AA2D5163}" dt="2023-09-12T12:56:27.225" v="76"/>
          <ac:picMkLst>
            <pc:docMk/>
            <pc:sldMk cId="163211911" sldId="266"/>
            <ac:picMk id="4" creationId="{F210DE8E-6EC8-ADD3-F29D-4B46F46EF967}"/>
          </ac:picMkLst>
        </pc:picChg>
      </pc:sldChg>
      <pc:sldChg chg="addSp modSp mod setBg addAnim">
        <pc:chgData name="GRAY, Mica (BIRMINGHAM WOMEN'S AND CHILDREN'S NHS FOUNDATION TRUST)" userId="S::mica.gray@nhs.net::0b44214c-af86-46de-abbe-98d98df229f5" providerId="AD" clId="Web-{4331B8E8-FA8A-5ACB-05C2-5DC6AA2D5163}" dt="2023-09-12T12:54:08.893" v="59"/>
        <pc:sldMkLst>
          <pc:docMk/>
          <pc:sldMk cId="2884728148" sldId="271"/>
        </pc:sldMkLst>
        <pc:spChg chg="mod">
          <ac:chgData name="GRAY, Mica (BIRMINGHAM WOMEN'S AND CHILDREN'S NHS FOUNDATION TRUST)" userId="S::mica.gray@nhs.net::0b44214c-af86-46de-abbe-98d98df229f5" providerId="AD" clId="Web-{4331B8E8-FA8A-5ACB-05C2-5DC6AA2D5163}" dt="2023-09-12T12:54:08.893" v="58"/>
          <ac:spMkLst>
            <pc:docMk/>
            <pc:sldMk cId="2884728148" sldId="271"/>
            <ac:spMk id="2" creationId="{4559292B-B5CD-FD2F-3781-165EEC953864}"/>
          </ac:spMkLst>
        </pc:spChg>
        <pc:spChg chg="add">
          <ac:chgData name="GRAY, Mica (BIRMINGHAM WOMEN'S AND CHILDREN'S NHS FOUNDATION TRUST)" userId="S::mica.gray@nhs.net::0b44214c-af86-46de-abbe-98d98df229f5" providerId="AD" clId="Web-{4331B8E8-FA8A-5ACB-05C2-5DC6AA2D5163}" dt="2023-09-12T12:54:08.893" v="58"/>
          <ac:spMkLst>
            <pc:docMk/>
            <pc:sldMk cId="2884728148" sldId="271"/>
            <ac:spMk id="7" creationId="{5964CBE2-084A-47DF-A704-CF5F6217B569}"/>
          </ac:spMkLst>
        </pc:spChg>
        <pc:grpChg chg="add">
          <ac:chgData name="GRAY, Mica (BIRMINGHAM WOMEN'S AND CHILDREN'S NHS FOUNDATION TRUST)" userId="S::mica.gray@nhs.net::0b44214c-af86-46de-abbe-98d98df229f5" providerId="AD" clId="Web-{4331B8E8-FA8A-5ACB-05C2-5DC6AA2D5163}" dt="2023-09-12T12:54:08.893" v="58"/>
          <ac:grpSpMkLst>
            <pc:docMk/>
            <pc:sldMk cId="2884728148" sldId="271"/>
            <ac:grpSpMk id="9" creationId="{648ED110-4482-40CA-9CCB-3A3DF37D55DF}"/>
          </ac:grpSpMkLst>
        </pc:grpChg>
      </pc:sldChg>
      <pc:sldChg chg="addSp modSp mod setBg">
        <pc:chgData name="GRAY, Mica (BIRMINGHAM WOMEN'S AND CHILDREN'S NHS FOUNDATION TRUST)" userId="S::mica.gray@nhs.net::0b44214c-af86-46de-abbe-98d98df229f5" providerId="AD" clId="Web-{4331B8E8-FA8A-5ACB-05C2-5DC6AA2D5163}" dt="2023-09-12T12:53:53.705" v="56"/>
        <pc:sldMkLst>
          <pc:docMk/>
          <pc:sldMk cId="3612110723" sldId="273"/>
        </pc:sldMkLst>
        <pc:spChg chg="mod">
          <ac:chgData name="GRAY, Mica (BIRMINGHAM WOMEN'S AND CHILDREN'S NHS FOUNDATION TRUST)" userId="S::mica.gray@nhs.net::0b44214c-af86-46de-abbe-98d98df229f5" providerId="AD" clId="Web-{4331B8E8-FA8A-5ACB-05C2-5DC6AA2D5163}" dt="2023-09-12T12:53:53.705" v="56"/>
          <ac:spMkLst>
            <pc:docMk/>
            <pc:sldMk cId="3612110723" sldId="273"/>
            <ac:spMk id="2" creationId="{6F0AB8BB-C486-BA49-A7E5-A5E59C9179BD}"/>
          </ac:spMkLst>
        </pc:spChg>
        <pc:spChg chg="mod">
          <ac:chgData name="GRAY, Mica (BIRMINGHAM WOMEN'S AND CHILDREN'S NHS FOUNDATION TRUST)" userId="S::mica.gray@nhs.net::0b44214c-af86-46de-abbe-98d98df229f5" providerId="AD" clId="Web-{4331B8E8-FA8A-5ACB-05C2-5DC6AA2D5163}" dt="2023-09-12T12:53:53.705" v="56"/>
          <ac:spMkLst>
            <pc:docMk/>
            <pc:sldMk cId="3612110723" sldId="273"/>
            <ac:spMk id="3" creationId="{30A5791F-1048-7F41-F962-ED30EE220FD2}"/>
          </ac:spMkLst>
        </pc:spChg>
        <pc:spChg chg="add">
          <ac:chgData name="GRAY, Mica (BIRMINGHAM WOMEN'S AND CHILDREN'S NHS FOUNDATION TRUST)" userId="S::mica.gray@nhs.net::0b44214c-af86-46de-abbe-98d98df229f5" providerId="AD" clId="Web-{4331B8E8-FA8A-5ACB-05C2-5DC6AA2D5163}" dt="2023-09-12T12:53:53.705" v="56"/>
          <ac:spMkLst>
            <pc:docMk/>
            <pc:sldMk cId="3612110723" sldId="273"/>
            <ac:spMk id="10" creationId="{B95B9BA8-1D69-4796-85F5-B6D0BD52354B}"/>
          </ac:spMkLst>
        </pc:spChg>
        <pc:picChg chg="add">
          <ac:chgData name="GRAY, Mica (BIRMINGHAM WOMEN'S AND CHILDREN'S NHS FOUNDATION TRUST)" userId="S::mica.gray@nhs.net::0b44214c-af86-46de-abbe-98d98df229f5" providerId="AD" clId="Web-{4331B8E8-FA8A-5ACB-05C2-5DC6AA2D5163}" dt="2023-09-12T12:53:53.705" v="56"/>
          <ac:picMkLst>
            <pc:docMk/>
            <pc:sldMk cId="3612110723" sldId="273"/>
            <ac:picMk id="7" creationId="{1C5411EA-7301-5718-2F4F-E00BB1442F1A}"/>
          </ac:picMkLst>
        </pc:picChg>
      </pc:sldChg>
      <pc:sldChg chg="modNotes">
        <pc:chgData name="GRAY, Mica (BIRMINGHAM WOMEN'S AND CHILDREN'S NHS FOUNDATION TRUST)" userId="S::mica.gray@nhs.net::0b44214c-af86-46de-abbe-98d98df229f5" providerId="AD" clId="Web-{4331B8E8-FA8A-5ACB-05C2-5DC6AA2D5163}" dt="2023-09-12T12:52:47.782" v="42"/>
        <pc:sldMkLst>
          <pc:docMk/>
          <pc:sldMk cId="1972493625" sldId="275"/>
        </pc:sldMkLst>
      </pc:sldChg>
      <pc:sldChg chg="addSp delSp modSp mod ord setBg">
        <pc:chgData name="GRAY, Mica (BIRMINGHAM WOMEN'S AND CHILDREN'S NHS FOUNDATION TRUST)" userId="S::mica.gray@nhs.net::0b44214c-af86-46de-abbe-98d98df229f5" providerId="AD" clId="Web-{4331B8E8-FA8A-5ACB-05C2-5DC6AA2D5163}" dt="2023-09-12T12:55:19.802" v="69"/>
        <pc:sldMkLst>
          <pc:docMk/>
          <pc:sldMk cId="4204959982" sldId="276"/>
        </pc:sldMkLst>
        <pc:spChg chg="mod">
          <ac:chgData name="GRAY, Mica (BIRMINGHAM WOMEN'S AND CHILDREN'S NHS FOUNDATION TRUST)" userId="S::mica.gray@nhs.net::0b44214c-af86-46de-abbe-98d98df229f5" providerId="AD" clId="Web-{4331B8E8-FA8A-5ACB-05C2-5DC6AA2D5163}" dt="2023-09-12T12:55:19.802" v="69"/>
          <ac:spMkLst>
            <pc:docMk/>
            <pc:sldMk cId="4204959982" sldId="276"/>
            <ac:spMk id="2" creationId="{0AC580E1-D8DB-0936-9EE1-B85DD5D50A8B}"/>
          </ac:spMkLst>
        </pc:spChg>
        <pc:spChg chg="add del">
          <ac:chgData name="GRAY, Mica (BIRMINGHAM WOMEN'S AND CHILDREN'S NHS FOUNDATION TRUST)" userId="S::mica.gray@nhs.net::0b44214c-af86-46de-abbe-98d98df229f5" providerId="AD" clId="Web-{4331B8E8-FA8A-5ACB-05C2-5DC6AA2D5163}" dt="2023-09-12T12:55:19.802" v="69"/>
          <ac:spMkLst>
            <pc:docMk/>
            <pc:sldMk cId="4204959982" sldId="276"/>
            <ac:spMk id="3" creationId="{A8ECE8F8-11BA-4A24-625C-E2A3C42F26C8}"/>
          </ac:spMkLst>
        </pc:spChg>
        <pc:spChg chg="add">
          <ac:chgData name="GRAY, Mica (BIRMINGHAM WOMEN'S AND CHILDREN'S NHS FOUNDATION TRUST)" userId="S::mica.gray@nhs.net::0b44214c-af86-46de-abbe-98d98df229f5" providerId="AD" clId="Web-{4331B8E8-FA8A-5ACB-05C2-5DC6AA2D5163}" dt="2023-09-12T12:55:19.802" v="69"/>
          <ac:spMkLst>
            <pc:docMk/>
            <pc:sldMk cId="4204959982" sldId="276"/>
            <ac:spMk id="8" creationId="{B95B9BA8-1D69-4796-85F5-B6D0BD52354B}"/>
          </ac:spMkLst>
        </pc:spChg>
        <pc:spChg chg="add del">
          <ac:chgData name="GRAY, Mica (BIRMINGHAM WOMEN'S AND CHILDREN'S NHS FOUNDATION TRUST)" userId="S::mica.gray@nhs.net::0b44214c-af86-46de-abbe-98d98df229f5" providerId="AD" clId="Web-{4331B8E8-FA8A-5ACB-05C2-5DC6AA2D5163}" dt="2023-09-12T12:55:19.755" v="68"/>
          <ac:spMkLst>
            <pc:docMk/>
            <pc:sldMk cId="4204959982" sldId="276"/>
            <ac:spMk id="9" creationId="{60DB02BD-FF61-4042-BC21-4EFF543EC0C3}"/>
          </ac:spMkLst>
        </pc:spChg>
        <pc:spChg chg="add">
          <ac:chgData name="GRAY, Mica (BIRMINGHAM WOMEN'S AND CHILDREN'S NHS FOUNDATION TRUST)" userId="S::mica.gray@nhs.net::0b44214c-af86-46de-abbe-98d98df229f5" providerId="AD" clId="Web-{4331B8E8-FA8A-5ACB-05C2-5DC6AA2D5163}" dt="2023-09-12T12:55:19.802" v="69"/>
          <ac:spMkLst>
            <pc:docMk/>
            <pc:sldMk cId="4204959982" sldId="276"/>
            <ac:spMk id="10" creationId="{A9FEAAE4-608F-4DE6-97B4-51573869A30B}"/>
          </ac:spMkLst>
        </pc:spChg>
        <pc:spChg chg="add del">
          <ac:chgData name="GRAY, Mica (BIRMINGHAM WOMEN'S AND CHILDREN'S NHS FOUNDATION TRUST)" userId="S::mica.gray@nhs.net::0b44214c-af86-46de-abbe-98d98df229f5" providerId="AD" clId="Web-{4331B8E8-FA8A-5ACB-05C2-5DC6AA2D5163}" dt="2023-09-12T12:55:19.755" v="68"/>
          <ac:spMkLst>
            <pc:docMk/>
            <pc:sldMk cId="4204959982" sldId="276"/>
            <ac:spMk id="11" creationId="{5811A85E-38EA-465A-84F9-6230CF743E76}"/>
          </ac:spMkLst>
        </pc:spChg>
        <pc:spChg chg="add del">
          <ac:chgData name="GRAY, Mica (BIRMINGHAM WOMEN'S AND CHILDREN'S NHS FOUNDATION TRUST)" userId="S::mica.gray@nhs.net::0b44214c-af86-46de-abbe-98d98df229f5" providerId="AD" clId="Web-{4331B8E8-FA8A-5ACB-05C2-5DC6AA2D5163}" dt="2023-09-12T12:55:19.755" v="68"/>
          <ac:spMkLst>
            <pc:docMk/>
            <pc:sldMk cId="4204959982" sldId="276"/>
            <ac:spMk id="13" creationId="{866290A3-7E80-441D-AA1E-5263326B1657}"/>
          </ac:spMkLst>
        </pc:spChg>
        <pc:spChg chg="add">
          <ac:chgData name="GRAY, Mica (BIRMINGHAM WOMEN'S AND CHILDREN'S NHS FOUNDATION TRUST)" userId="S::mica.gray@nhs.net::0b44214c-af86-46de-abbe-98d98df229f5" providerId="AD" clId="Web-{4331B8E8-FA8A-5ACB-05C2-5DC6AA2D5163}" dt="2023-09-12T12:55:19.802" v="69"/>
          <ac:spMkLst>
            <pc:docMk/>
            <pc:sldMk cId="4204959982" sldId="276"/>
            <ac:spMk id="16" creationId="{A8ECE8F8-11BA-4A24-625C-E2A3C42F26C8}"/>
          </ac:spMkLst>
        </pc:spChg>
        <pc:grpChg chg="add">
          <ac:chgData name="GRAY, Mica (BIRMINGHAM WOMEN'S AND CHILDREN'S NHS FOUNDATION TRUST)" userId="S::mica.gray@nhs.net::0b44214c-af86-46de-abbe-98d98df229f5" providerId="AD" clId="Web-{4331B8E8-FA8A-5ACB-05C2-5DC6AA2D5163}" dt="2023-09-12T12:55:19.802" v="69"/>
          <ac:grpSpMkLst>
            <pc:docMk/>
            <pc:sldMk cId="4204959982" sldId="276"/>
            <ac:grpSpMk id="12" creationId="{1C03C1F1-33AC-4C16-AD56-DD6382C36967}"/>
          </ac:grpSpMkLst>
        </pc:grpChg>
        <pc:graphicFrameChg chg="add del">
          <ac:chgData name="GRAY, Mica (BIRMINGHAM WOMEN'S AND CHILDREN'S NHS FOUNDATION TRUST)" userId="S::mica.gray@nhs.net::0b44214c-af86-46de-abbe-98d98df229f5" providerId="AD" clId="Web-{4331B8E8-FA8A-5ACB-05C2-5DC6AA2D5163}" dt="2023-09-12T12:55:19.755" v="68"/>
          <ac:graphicFrameMkLst>
            <pc:docMk/>
            <pc:sldMk cId="4204959982" sldId="276"/>
            <ac:graphicFrameMk id="5" creationId="{E4E198B4-054A-EEF4-941D-BEC89EE8B63D}"/>
          </ac:graphicFrameMkLst>
        </pc:graphicFrameChg>
      </pc:sldChg>
      <pc:sldChg chg="addSp delSp modSp mod setBg">
        <pc:chgData name="GRAY, Mica (BIRMINGHAM WOMEN'S AND CHILDREN'S NHS FOUNDATION TRUST)" userId="S::mica.gray@nhs.net::0b44214c-af86-46de-abbe-98d98df229f5" providerId="AD" clId="Web-{4331B8E8-FA8A-5ACB-05C2-5DC6AA2D5163}" dt="2023-09-12T12:55:40.974" v="72"/>
        <pc:sldMkLst>
          <pc:docMk/>
          <pc:sldMk cId="1847380901" sldId="278"/>
        </pc:sldMkLst>
        <pc:spChg chg="mod">
          <ac:chgData name="GRAY, Mica (BIRMINGHAM WOMEN'S AND CHILDREN'S NHS FOUNDATION TRUST)" userId="S::mica.gray@nhs.net::0b44214c-af86-46de-abbe-98d98df229f5" providerId="AD" clId="Web-{4331B8E8-FA8A-5ACB-05C2-5DC6AA2D5163}" dt="2023-09-12T12:55:40.974" v="72"/>
          <ac:spMkLst>
            <pc:docMk/>
            <pc:sldMk cId="1847380901" sldId="278"/>
            <ac:spMk id="2" creationId="{F65A5B5D-DA57-1A0F-9592-A16CB65C77AB}"/>
          </ac:spMkLst>
        </pc:spChg>
        <pc:spChg chg="del mod">
          <ac:chgData name="GRAY, Mica (BIRMINGHAM WOMEN'S AND CHILDREN'S NHS FOUNDATION TRUST)" userId="S::mica.gray@nhs.net::0b44214c-af86-46de-abbe-98d98df229f5" providerId="AD" clId="Web-{4331B8E8-FA8A-5ACB-05C2-5DC6AA2D5163}" dt="2023-09-12T12:55:40.974" v="72"/>
          <ac:spMkLst>
            <pc:docMk/>
            <pc:sldMk cId="1847380901" sldId="278"/>
            <ac:spMk id="3" creationId="{8A9C3806-D183-7B36-0980-608F5D0DFB4D}"/>
          </ac:spMkLst>
        </pc:spChg>
        <pc:spChg chg="add del">
          <ac:chgData name="GRAY, Mica (BIRMINGHAM WOMEN'S AND CHILDREN'S NHS FOUNDATION TRUST)" userId="S::mica.gray@nhs.net::0b44214c-af86-46de-abbe-98d98df229f5" providerId="AD" clId="Web-{4331B8E8-FA8A-5ACB-05C2-5DC6AA2D5163}" dt="2023-09-12T12:55:40.943" v="71"/>
          <ac:spMkLst>
            <pc:docMk/>
            <pc:sldMk cId="1847380901" sldId="278"/>
            <ac:spMk id="8" creationId="{B95B9BA8-1D69-4796-85F5-B6D0BD52354B}"/>
          </ac:spMkLst>
        </pc:spChg>
        <pc:spChg chg="add">
          <ac:chgData name="GRAY, Mica (BIRMINGHAM WOMEN'S AND CHILDREN'S NHS FOUNDATION TRUST)" userId="S::mica.gray@nhs.net::0b44214c-af86-46de-abbe-98d98df229f5" providerId="AD" clId="Web-{4331B8E8-FA8A-5ACB-05C2-5DC6AA2D5163}" dt="2023-09-12T12:55:40.974" v="72"/>
          <ac:spMkLst>
            <pc:docMk/>
            <pc:sldMk cId="1847380901" sldId="278"/>
            <ac:spMk id="9" creationId="{60DB02BD-FF61-4042-BC21-4EFF543EC0C3}"/>
          </ac:spMkLst>
        </pc:spChg>
        <pc:spChg chg="add del">
          <ac:chgData name="GRAY, Mica (BIRMINGHAM WOMEN'S AND CHILDREN'S NHS FOUNDATION TRUST)" userId="S::mica.gray@nhs.net::0b44214c-af86-46de-abbe-98d98df229f5" providerId="AD" clId="Web-{4331B8E8-FA8A-5ACB-05C2-5DC6AA2D5163}" dt="2023-09-12T12:55:40.943" v="71"/>
          <ac:spMkLst>
            <pc:docMk/>
            <pc:sldMk cId="1847380901" sldId="278"/>
            <ac:spMk id="10" creationId="{A9FEAAE4-608F-4DE6-97B4-51573869A30B}"/>
          </ac:spMkLst>
        </pc:spChg>
        <pc:spChg chg="add">
          <ac:chgData name="GRAY, Mica (BIRMINGHAM WOMEN'S AND CHILDREN'S NHS FOUNDATION TRUST)" userId="S::mica.gray@nhs.net::0b44214c-af86-46de-abbe-98d98df229f5" providerId="AD" clId="Web-{4331B8E8-FA8A-5ACB-05C2-5DC6AA2D5163}" dt="2023-09-12T12:55:40.974" v="72"/>
          <ac:spMkLst>
            <pc:docMk/>
            <pc:sldMk cId="1847380901" sldId="278"/>
            <ac:spMk id="11" creationId="{5811A85E-38EA-465A-84F9-6230CF743E76}"/>
          </ac:spMkLst>
        </pc:spChg>
        <pc:spChg chg="add">
          <ac:chgData name="GRAY, Mica (BIRMINGHAM WOMEN'S AND CHILDREN'S NHS FOUNDATION TRUST)" userId="S::mica.gray@nhs.net::0b44214c-af86-46de-abbe-98d98df229f5" providerId="AD" clId="Web-{4331B8E8-FA8A-5ACB-05C2-5DC6AA2D5163}" dt="2023-09-12T12:55:40.974" v="72"/>
          <ac:spMkLst>
            <pc:docMk/>
            <pc:sldMk cId="1847380901" sldId="278"/>
            <ac:spMk id="13" creationId="{866290A3-7E80-441D-AA1E-5263326B1657}"/>
          </ac:spMkLst>
        </pc:spChg>
        <pc:grpChg chg="add del">
          <ac:chgData name="GRAY, Mica (BIRMINGHAM WOMEN'S AND CHILDREN'S NHS FOUNDATION TRUST)" userId="S::mica.gray@nhs.net::0b44214c-af86-46de-abbe-98d98df229f5" providerId="AD" clId="Web-{4331B8E8-FA8A-5ACB-05C2-5DC6AA2D5163}" dt="2023-09-12T12:55:40.943" v="71"/>
          <ac:grpSpMkLst>
            <pc:docMk/>
            <pc:sldMk cId="1847380901" sldId="278"/>
            <ac:grpSpMk id="12" creationId="{1C03C1F1-33AC-4C16-AD56-DD6382C36967}"/>
          </ac:grpSpMkLst>
        </pc:grpChg>
        <pc:graphicFrameChg chg="add">
          <ac:chgData name="GRAY, Mica (BIRMINGHAM WOMEN'S AND CHILDREN'S NHS FOUNDATION TRUST)" userId="S::mica.gray@nhs.net::0b44214c-af86-46de-abbe-98d98df229f5" providerId="AD" clId="Web-{4331B8E8-FA8A-5ACB-05C2-5DC6AA2D5163}" dt="2023-09-12T12:55:40.974" v="72"/>
          <ac:graphicFrameMkLst>
            <pc:docMk/>
            <pc:sldMk cId="1847380901" sldId="278"/>
            <ac:graphicFrameMk id="5" creationId="{5F4A12D0-57F0-1102-F720-296B9CA6159C}"/>
          </ac:graphicFrameMkLst>
        </pc:graphicFrameChg>
      </pc:sldChg>
      <pc:sldChg chg="addSp delSp modSp mod setBg">
        <pc:chgData name="GRAY, Mica (BIRMINGHAM WOMEN'S AND CHILDREN'S NHS FOUNDATION TRUST)" userId="S::mica.gray@nhs.net::0b44214c-af86-46de-abbe-98d98df229f5" providerId="AD" clId="Web-{4331B8E8-FA8A-5ACB-05C2-5DC6AA2D5163}" dt="2023-09-12T12:55:55.443" v="73"/>
        <pc:sldMkLst>
          <pc:docMk/>
          <pc:sldMk cId="3978953384" sldId="279"/>
        </pc:sldMkLst>
        <pc:spChg chg="mod">
          <ac:chgData name="GRAY, Mica (BIRMINGHAM WOMEN'S AND CHILDREN'S NHS FOUNDATION TRUST)" userId="S::mica.gray@nhs.net::0b44214c-af86-46de-abbe-98d98df229f5" providerId="AD" clId="Web-{4331B8E8-FA8A-5ACB-05C2-5DC6AA2D5163}" dt="2023-09-12T12:55:55.443" v="73"/>
          <ac:spMkLst>
            <pc:docMk/>
            <pc:sldMk cId="3978953384" sldId="279"/>
            <ac:spMk id="2" creationId="{C1121B7C-0434-C2BC-FB65-2EF4F01FE2F8}"/>
          </ac:spMkLst>
        </pc:spChg>
        <pc:spChg chg="del">
          <ac:chgData name="GRAY, Mica (BIRMINGHAM WOMEN'S AND CHILDREN'S NHS FOUNDATION TRUST)" userId="S::mica.gray@nhs.net::0b44214c-af86-46de-abbe-98d98df229f5" providerId="AD" clId="Web-{4331B8E8-FA8A-5ACB-05C2-5DC6AA2D5163}" dt="2023-09-12T12:55:55.443" v="73"/>
          <ac:spMkLst>
            <pc:docMk/>
            <pc:sldMk cId="3978953384" sldId="279"/>
            <ac:spMk id="3" creationId="{6C016C89-1D7F-E275-D735-D6D6C7FB0E9B}"/>
          </ac:spMkLst>
        </pc:spChg>
        <pc:spChg chg="add">
          <ac:chgData name="GRAY, Mica (BIRMINGHAM WOMEN'S AND CHILDREN'S NHS FOUNDATION TRUST)" userId="S::mica.gray@nhs.net::0b44214c-af86-46de-abbe-98d98df229f5" providerId="AD" clId="Web-{4331B8E8-FA8A-5ACB-05C2-5DC6AA2D5163}" dt="2023-09-12T12:55:55.443" v="73"/>
          <ac:spMkLst>
            <pc:docMk/>
            <pc:sldMk cId="3978953384" sldId="279"/>
            <ac:spMk id="8" creationId="{5964CBE2-084A-47DF-A704-CF5F6217B569}"/>
          </ac:spMkLst>
        </pc:spChg>
        <pc:grpChg chg="add">
          <ac:chgData name="GRAY, Mica (BIRMINGHAM WOMEN'S AND CHILDREN'S NHS FOUNDATION TRUST)" userId="S::mica.gray@nhs.net::0b44214c-af86-46de-abbe-98d98df229f5" providerId="AD" clId="Web-{4331B8E8-FA8A-5ACB-05C2-5DC6AA2D5163}" dt="2023-09-12T12:55:55.443" v="73"/>
          <ac:grpSpMkLst>
            <pc:docMk/>
            <pc:sldMk cId="3978953384" sldId="279"/>
            <ac:grpSpMk id="10" creationId="{648ED110-4482-40CA-9CCB-3A3DF37D55DF}"/>
          </ac:grpSpMkLst>
        </pc:grpChg>
      </pc:sldChg>
      <pc:sldChg chg="addSp delSp modSp mod setBg modNotes">
        <pc:chgData name="GRAY, Mica (BIRMINGHAM WOMEN'S AND CHILDREN'S NHS FOUNDATION TRUST)" userId="S::mica.gray@nhs.net::0b44214c-af86-46de-abbe-98d98df229f5" providerId="AD" clId="Web-{4331B8E8-FA8A-5ACB-05C2-5DC6AA2D5163}" dt="2023-09-12T12:54:42.097" v="66" actId="14100"/>
        <pc:sldMkLst>
          <pc:docMk/>
          <pc:sldMk cId="112929490" sldId="280"/>
        </pc:sldMkLst>
        <pc:spChg chg="mod">
          <ac:chgData name="GRAY, Mica (BIRMINGHAM WOMEN'S AND CHILDREN'S NHS FOUNDATION TRUST)" userId="S::mica.gray@nhs.net::0b44214c-af86-46de-abbe-98d98df229f5" providerId="AD" clId="Web-{4331B8E8-FA8A-5ACB-05C2-5DC6AA2D5163}" dt="2023-09-12T12:54:42.097" v="66" actId="14100"/>
          <ac:spMkLst>
            <pc:docMk/>
            <pc:sldMk cId="112929490" sldId="280"/>
            <ac:spMk id="2" creationId="{50206A99-FD8F-AB32-74FE-3DBD85D817A7}"/>
          </ac:spMkLst>
        </pc:spChg>
        <pc:spChg chg="add del">
          <ac:chgData name="GRAY, Mica (BIRMINGHAM WOMEN'S AND CHILDREN'S NHS FOUNDATION TRUST)" userId="S::mica.gray@nhs.net::0b44214c-af86-46de-abbe-98d98df229f5" providerId="AD" clId="Web-{4331B8E8-FA8A-5ACB-05C2-5DC6AA2D5163}" dt="2023-09-12T12:54:36.394" v="64"/>
          <ac:spMkLst>
            <pc:docMk/>
            <pc:sldMk cId="112929490" sldId="280"/>
            <ac:spMk id="3" creationId="{8A0CF317-2049-C4F0-D4C0-630132AD1861}"/>
          </ac:spMkLst>
        </pc:spChg>
        <pc:spChg chg="add del">
          <ac:chgData name="GRAY, Mica (BIRMINGHAM WOMEN'S AND CHILDREN'S NHS FOUNDATION TRUST)" userId="S::mica.gray@nhs.net::0b44214c-af86-46de-abbe-98d98df229f5" providerId="AD" clId="Web-{4331B8E8-FA8A-5ACB-05C2-5DC6AA2D5163}" dt="2023-09-12T12:54:33.722" v="61"/>
          <ac:spMkLst>
            <pc:docMk/>
            <pc:sldMk cId="112929490" sldId="280"/>
            <ac:spMk id="9" creationId="{60DB02BD-FF61-4042-BC21-4EFF543EC0C3}"/>
          </ac:spMkLst>
        </pc:spChg>
        <pc:spChg chg="add del">
          <ac:chgData name="GRAY, Mica (BIRMINGHAM WOMEN'S AND CHILDREN'S NHS FOUNDATION TRUST)" userId="S::mica.gray@nhs.net::0b44214c-af86-46de-abbe-98d98df229f5" providerId="AD" clId="Web-{4331B8E8-FA8A-5ACB-05C2-5DC6AA2D5163}" dt="2023-09-12T12:54:33.722" v="61"/>
          <ac:spMkLst>
            <pc:docMk/>
            <pc:sldMk cId="112929490" sldId="280"/>
            <ac:spMk id="11" creationId="{5811A85E-38EA-465A-84F9-6230CF743E76}"/>
          </ac:spMkLst>
        </pc:spChg>
        <pc:spChg chg="add del">
          <ac:chgData name="GRAY, Mica (BIRMINGHAM WOMEN'S AND CHILDREN'S NHS FOUNDATION TRUST)" userId="S::mica.gray@nhs.net::0b44214c-af86-46de-abbe-98d98df229f5" providerId="AD" clId="Web-{4331B8E8-FA8A-5ACB-05C2-5DC6AA2D5163}" dt="2023-09-12T12:54:33.722" v="61"/>
          <ac:spMkLst>
            <pc:docMk/>
            <pc:sldMk cId="112929490" sldId="280"/>
            <ac:spMk id="13" creationId="{866290A3-7E80-441D-AA1E-5263326B1657}"/>
          </ac:spMkLst>
        </pc:spChg>
        <pc:spChg chg="add del">
          <ac:chgData name="GRAY, Mica (BIRMINGHAM WOMEN'S AND CHILDREN'S NHS FOUNDATION TRUST)" userId="S::mica.gray@nhs.net::0b44214c-af86-46de-abbe-98d98df229f5" providerId="AD" clId="Web-{4331B8E8-FA8A-5ACB-05C2-5DC6AA2D5163}" dt="2023-09-12T12:54:36.363" v="63"/>
          <ac:spMkLst>
            <pc:docMk/>
            <pc:sldMk cId="112929490" sldId="280"/>
            <ac:spMk id="15" creationId="{6B0479F5-59EA-43F3-BAFC-2606376EB662}"/>
          </ac:spMkLst>
        </pc:spChg>
        <pc:spChg chg="add">
          <ac:chgData name="GRAY, Mica (BIRMINGHAM WOMEN'S AND CHILDREN'S NHS FOUNDATION TRUST)" userId="S::mica.gray@nhs.net::0b44214c-af86-46de-abbe-98d98df229f5" providerId="AD" clId="Web-{4331B8E8-FA8A-5ACB-05C2-5DC6AA2D5163}" dt="2023-09-12T12:54:36.394" v="64"/>
          <ac:spMkLst>
            <pc:docMk/>
            <pc:sldMk cId="112929490" sldId="280"/>
            <ac:spMk id="18" creationId="{60DB02BD-FF61-4042-BC21-4EFF543EC0C3}"/>
          </ac:spMkLst>
        </pc:spChg>
        <pc:spChg chg="add">
          <ac:chgData name="GRAY, Mica (BIRMINGHAM WOMEN'S AND CHILDREN'S NHS FOUNDATION TRUST)" userId="S::mica.gray@nhs.net::0b44214c-af86-46de-abbe-98d98df229f5" providerId="AD" clId="Web-{4331B8E8-FA8A-5ACB-05C2-5DC6AA2D5163}" dt="2023-09-12T12:54:36.394" v="64"/>
          <ac:spMkLst>
            <pc:docMk/>
            <pc:sldMk cId="112929490" sldId="280"/>
            <ac:spMk id="19" creationId="{5811A85E-38EA-465A-84F9-6230CF743E76}"/>
          </ac:spMkLst>
        </pc:spChg>
        <pc:spChg chg="add">
          <ac:chgData name="GRAY, Mica (BIRMINGHAM WOMEN'S AND CHILDREN'S NHS FOUNDATION TRUST)" userId="S::mica.gray@nhs.net::0b44214c-af86-46de-abbe-98d98df229f5" providerId="AD" clId="Web-{4331B8E8-FA8A-5ACB-05C2-5DC6AA2D5163}" dt="2023-09-12T12:54:36.394" v="64"/>
          <ac:spMkLst>
            <pc:docMk/>
            <pc:sldMk cId="112929490" sldId="280"/>
            <ac:spMk id="20" creationId="{866290A3-7E80-441D-AA1E-5263326B1657}"/>
          </ac:spMkLst>
        </pc:spChg>
        <pc:graphicFrameChg chg="add del">
          <ac:chgData name="GRAY, Mica (BIRMINGHAM WOMEN'S AND CHILDREN'S NHS FOUNDATION TRUST)" userId="S::mica.gray@nhs.net::0b44214c-af86-46de-abbe-98d98df229f5" providerId="AD" clId="Web-{4331B8E8-FA8A-5ACB-05C2-5DC6AA2D5163}" dt="2023-09-12T12:54:33.722" v="61"/>
          <ac:graphicFrameMkLst>
            <pc:docMk/>
            <pc:sldMk cId="112929490" sldId="280"/>
            <ac:graphicFrameMk id="5" creationId="{2500A85C-39E6-2253-E96D-6D6E894AA243}"/>
          </ac:graphicFrameMkLst>
        </pc:graphicFrameChg>
        <pc:graphicFrameChg chg="add del">
          <ac:chgData name="GRAY, Mica (BIRMINGHAM WOMEN'S AND CHILDREN'S NHS FOUNDATION TRUST)" userId="S::mica.gray@nhs.net::0b44214c-af86-46de-abbe-98d98df229f5" providerId="AD" clId="Web-{4331B8E8-FA8A-5ACB-05C2-5DC6AA2D5163}" dt="2023-09-12T12:54:36.363" v="63"/>
          <ac:graphicFrameMkLst>
            <pc:docMk/>
            <pc:sldMk cId="112929490" sldId="280"/>
            <ac:graphicFrameMk id="16" creationId="{9AFFEAD2-15B3-6231-06FA-58D4930031C5}"/>
          </ac:graphicFrameMkLst>
        </pc:graphicFrameChg>
        <pc:graphicFrameChg chg="add">
          <ac:chgData name="GRAY, Mica (BIRMINGHAM WOMEN'S AND CHILDREN'S NHS FOUNDATION TRUST)" userId="S::mica.gray@nhs.net::0b44214c-af86-46de-abbe-98d98df229f5" providerId="AD" clId="Web-{4331B8E8-FA8A-5ACB-05C2-5DC6AA2D5163}" dt="2023-09-12T12:54:36.394" v="64"/>
          <ac:graphicFrameMkLst>
            <pc:docMk/>
            <pc:sldMk cId="112929490" sldId="280"/>
            <ac:graphicFrameMk id="21" creationId="{2500A85C-39E6-2253-E96D-6D6E894AA243}"/>
          </ac:graphicFrameMkLst>
        </pc:graphicFrameChg>
      </pc:sldChg>
      <pc:sldChg chg="modSp new del">
        <pc:chgData name="GRAY, Mica (BIRMINGHAM WOMEN'S AND CHILDREN'S NHS FOUNDATION TRUST)" userId="S::mica.gray@nhs.net::0b44214c-af86-46de-abbe-98d98df229f5" providerId="AD" clId="Web-{4331B8E8-FA8A-5ACB-05C2-5DC6AA2D5163}" dt="2023-09-12T12:53:23.892" v="55"/>
        <pc:sldMkLst>
          <pc:docMk/>
          <pc:sldMk cId="2571377982" sldId="281"/>
        </pc:sldMkLst>
        <pc:spChg chg="mod">
          <ac:chgData name="GRAY, Mica (BIRMINGHAM WOMEN'S AND CHILDREN'S NHS FOUNDATION TRUST)" userId="S::mica.gray@nhs.net::0b44214c-af86-46de-abbe-98d98df229f5" providerId="AD" clId="Web-{4331B8E8-FA8A-5ACB-05C2-5DC6AA2D5163}" dt="2023-09-12T12:53:04.626" v="53" actId="20577"/>
          <ac:spMkLst>
            <pc:docMk/>
            <pc:sldMk cId="2571377982" sldId="281"/>
            <ac:spMk id="2" creationId="{1324B777-1034-D339-6785-F6838F54646A}"/>
          </ac:spMkLst>
        </pc:spChg>
      </pc:sldChg>
    </pc:docChg>
  </pc:docChgLst>
  <pc:docChgLst>
    <pc:chgData name="KANE, Julie (BIRMINGHAM WOMEN'S AND CHILDREN'S NHS FOUNDATION TRUST)" userId="S::julie.kane3@nhs.net::94aec9ab-0c84-47fc-8199-1c574159fc06" providerId="AD" clId="Web-{2929C83D-AA05-F5F5-CF80-40741BDF082B}"/>
    <pc:docChg chg="modSld sldOrd">
      <pc:chgData name="KANE, Julie (BIRMINGHAM WOMEN'S AND CHILDREN'S NHS FOUNDATION TRUST)" userId="S::julie.kane3@nhs.net::94aec9ab-0c84-47fc-8199-1c574159fc06" providerId="AD" clId="Web-{2929C83D-AA05-F5F5-CF80-40741BDF082B}" dt="2022-11-24T14:57:29.716" v="13" actId="20577"/>
      <pc:docMkLst>
        <pc:docMk/>
      </pc:docMkLst>
      <pc:sldChg chg="modSp">
        <pc:chgData name="KANE, Julie (BIRMINGHAM WOMEN'S AND CHILDREN'S NHS FOUNDATION TRUST)" userId="S::julie.kane3@nhs.net::94aec9ab-0c84-47fc-8199-1c574159fc06" providerId="AD" clId="Web-{2929C83D-AA05-F5F5-CF80-40741BDF082B}" dt="2022-11-24T14:57:29.716" v="13" actId="20577"/>
        <pc:sldMkLst>
          <pc:docMk/>
          <pc:sldMk cId="1736007284" sldId="260"/>
        </pc:sldMkLst>
        <pc:spChg chg="mod">
          <ac:chgData name="KANE, Julie (BIRMINGHAM WOMEN'S AND CHILDREN'S NHS FOUNDATION TRUST)" userId="S::julie.kane3@nhs.net::94aec9ab-0c84-47fc-8199-1c574159fc06" providerId="AD" clId="Web-{2929C83D-AA05-F5F5-CF80-40741BDF082B}" dt="2022-11-24T14:57:29.716" v="13" actId="20577"/>
          <ac:spMkLst>
            <pc:docMk/>
            <pc:sldMk cId="1736007284" sldId="260"/>
            <ac:spMk id="3" creationId="{DE010552-BDC5-4EFF-B117-623F46335791}"/>
          </ac:spMkLst>
        </pc:spChg>
      </pc:sldChg>
      <pc:sldChg chg="modSp ord">
        <pc:chgData name="KANE, Julie (BIRMINGHAM WOMEN'S AND CHILDREN'S NHS FOUNDATION TRUST)" userId="S::julie.kane3@nhs.net::94aec9ab-0c84-47fc-8199-1c574159fc06" providerId="AD" clId="Web-{2929C83D-AA05-F5F5-CF80-40741BDF082B}" dt="2022-11-24T14:56:56.996" v="10" actId="20577"/>
        <pc:sldMkLst>
          <pc:docMk/>
          <pc:sldMk cId="384184884" sldId="262"/>
        </pc:sldMkLst>
        <pc:spChg chg="mod">
          <ac:chgData name="KANE, Julie (BIRMINGHAM WOMEN'S AND CHILDREN'S NHS FOUNDATION TRUST)" userId="S::julie.kane3@nhs.net::94aec9ab-0c84-47fc-8199-1c574159fc06" providerId="AD" clId="Web-{2929C83D-AA05-F5F5-CF80-40741BDF082B}" dt="2022-11-24T14:56:56.996" v="10" actId="20577"/>
          <ac:spMkLst>
            <pc:docMk/>
            <pc:sldMk cId="384184884" sldId="262"/>
            <ac:spMk id="3" creationId="{DE010552-BDC5-4EFF-B117-623F46335791}"/>
          </ac:spMkLst>
        </pc:spChg>
      </pc:sldChg>
      <pc:sldChg chg="ord">
        <pc:chgData name="KANE, Julie (BIRMINGHAM WOMEN'S AND CHILDREN'S NHS FOUNDATION TRUST)" userId="S::julie.kane3@nhs.net::94aec9ab-0c84-47fc-8199-1c574159fc06" providerId="AD" clId="Web-{2929C83D-AA05-F5F5-CF80-40741BDF082B}" dt="2022-11-24T14:56:08.166" v="0"/>
        <pc:sldMkLst>
          <pc:docMk/>
          <pc:sldMk cId="3749804075" sldId="265"/>
        </pc:sldMkLst>
      </pc:sldChg>
    </pc:docChg>
  </pc:docChgLst>
  <pc:docChgLst>
    <pc:chgData name="GRAY, Mica (BIRMINGHAM WOMEN'S AND CHILDREN'S NHS FOUNDATION TRUST)" userId="S::mica.gray@nhs.net::0b44214c-af86-46de-abbe-98d98df229f5" providerId="AD" clId="Web-{BBECD15B-D5ED-1655-FC38-F54B935DA082}"/>
    <pc:docChg chg="addSld delSld modSld sldOrd">
      <pc:chgData name="GRAY, Mica (BIRMINGHAM WOMEN'S AND CHILDREN'S NHS FOUNDATION TRUST)" userId="S::mica.gray@nhs.net::0b44214c-af86-46de-abbe-98d98df229f5" providerId="AD" clId="Web-{BBECD15B-D5ED-1655-FC38-F54B935DA082}" dt="2023-09-19T13:39:43.770" v="993" actId="1076"/>
      <pc:docMkLst>
        <pc:docMk/>
      </pc:docMkLst>
      <pc:sldChg chg="addSp delSp modSp">
        <pc:chgData name="GRAY, Mica (BIRMINGHAM WOMEN'S AND CHILDREN'S NHS FOUNDATION TRUST)" userId="S::mica.gray@nhs.net::0b44214c-af86-46de-abbe-98d98df229f5" providerId="AD" clId="Web-{BBECD15B-D5ED-1655-FC38-F54B935DA082}" dt="2023-09-19T13:39:43.770" v="993" actId="1076"/>
        <pc:sldMkLst>
          <pc:docMk/>
          <pc:sldMk cId="163211911" sldId="266"/>
        </pc:sldMkLst>
        <pc:spChg chg="mod">
          <ac:chgData name="GRAY, Mica (BIRMINGHAM WOMEN'S AND CHILDREN'S NHS FOUNDATION TRUST)" userId="S::mica.gray@nhs.net::0b44214c-af86-46de-abbe-98d98df229f5" providerId="AD" clId="Web-{BBECD15B-D5ED-1655-FC38-F54B935DA082}" dt="2023-09-19T13:39:39.942" v="992" actId="1076"/>
          <ac:spMkLst>
            <pc:docMk/>
            <pc:sldMk cId="163211911" sldId="266"/>
            <ac:spMk id="2" creationId="{77319802-59C8-4FE8-9603-D3F0E6AFD58A}"/>
          </ac:spMkLst>
        </pc:spChg>
        <pc:spChg chg="mod ord">
          <ac:chgData name="GRAY, Mica (BIRMINGHAM WOMEN'S AND CHILDREN'S NHS FOUNDATION TRUST)" userId="S::mica.gray@nhs.net::0b44214c-af86-46de-abbe-98d98df229f5" providerId="AD" clId="Web-{BBECD15B-D5ED-1655-FC38-F54B935DA082}" dt="2023-09-19T13:39:43.770" v="993" actId="1076"/>
          <ac:spMkLst>
            <pc:docMk/>
            <pc:sldMk cId="163211911" sldId="266"/>
            <ac:spMk id="3" creationId="{B6BFB052-857F-4265-BEBC-550697B18AA4}"/>
          </ac:spMkLst>
        </pc:spChg>
        <pc:spChg chg="del">
          <ac:chgData name="GRAY, Mica (BIRMINGHAM WOMEN'S AND CHILDREN'S NHS FOUNDATION TRUST)" userId="S::mica.gray@nhs.net::0b44214c-af86-46de-abbe-98d98df229f5" providerId="AD" clId="Web-{BBECD15B-D5ED-1655-FC38-F54B935DA082}" dt="2023-09-19T13:38:52.707" v="971"/>
          <ac:spMkLst>
            <pc:docMk/>
            <pc:sldMk cId="163211911" sldId="266"/>
            <ac:spMk id="13" creationId="{DC292A62-7F34-4E30-BE04-48164A1DAF7B}"/>
          </ac:spMkLst>
        </pc:spChg>
        <pc:spChg chg="del">
          <ac:chgData name="GRAY, Mica (BIRMINGHAM WOMEN'S AND CHILDREN'S NHS FOUNDATION TRUST)" userId="S::mica.gray@nhs.net::0b44214c-af86-46de-abbe-98d98df229f5" providerId="AD" clId="Web-{BBECD15B-D5ED-1655-FC38-F54B935DA082}" dt="2023-09-19T13:38:52.707" v="971"/>
          <ac:spMkLst>
            <pc:docMk/>
            <pc:sldMk cId="163211911" sldId="266"/>
            <ac:spMk id="15" creationId="{B95B9BA8-1D69-4796-85F5-B6D0BD52354B}"/>
          </ac:spMkLst>
        </pc:spChg>
        <pc:spChg chg="del">
          <ac:chgData name="GRAY, Mica (BIRMINGHAM WOMEN'S AND CHILDREN'S NHS FOUNDATION TRUST)" userId="S::mica.gray@nhs.net::0b44214c-af86-46de-abbe-98d98df229f5" providerId="AD" clId="Web-{BBECD15B-D5ED-1655-FC38-F54B935DA082}" dt="2023-09-19T13:38:52.707" v="971"/>
          <ac:spMkLst>
            <pc:docMk/>
            <pc:sldMk cId="163211911" sldId="266"/>
            <ac:spMk id="16" creationId="{340822D1-9EEA-4ECF-9360-D9AF87950D47}"/>
          </ac:spMkLst>
        </pc:spChg>
        <pc:spChg chg="add">
          <ac:chgData name="GRAY, Mica (BIRMINGHAM WOMEN'S AND CHILDREN'S NHS FOUNDATION TRUST)" userId="S::mica.gray@nhs.net::0b44214c-af86-46de-abbe-98d98df229f5" providerId="AD" clId="Web-{BBECD15B-D5ED-1655-FC38-F54B935DA082}" dt="2023-09-19T13:38:52.707" v="971"/>
          <ac:spMkLst>
            <pc:docMk/>
            <pc:sldMk cId="163211911" sldId="266"/>
            <ac:spMk id="21" creationId="{B95B9BA8-1D69-4796-85F5-B6D0BD52354B}"/>
          </ac:spMkLst>
        </pc:spChg>
        <pc:spChg chg="add">
          <ac:chgData name="GRAY, Mica (BIRMINGHAM WOMEN'S AND CHILDREN'S NHS FOUNDATION TRUST)" userId="S::mica.gray@nhs.net::0b44214c-af86-46de-abbe-98d98df229f5" providerId="AD" clId="Web-{BBECD15B-D5ED-1655-FC38-F54B935DA082}" dt="2023-09-19T13:38:52.707" v="971"/>
          <ac:spMkLst>
            <pc:docMk/>
            <pc:sldMk cId="163211911" sldId="266"/>
            <ac:spMk id="23" creationId="{340822D1-9EEA-4ECF-9360-D9AF87950D47}"/>
          </ac:spMkLst>
        </pc:spChg>
        <pc:spChg chg="add">
          <ac:chgData name="GRAY, Mica (BIRMINGHAM WOMEN'S AND CHILDREN'S NHS FOUNDATION TRUST)" userId="S::mica.gray@nhs.net::0b44214c-af86-46de-abbe-98d98df229f5" providerId="AD" clId="Web-{BBECD15B-D5ED-1655-FC38-F54B935DA082}" dt="2023-09-19T13:38:52.707" v="971"/>
          <ac:spMkLst>
            <pc:docMk/>
            <pc:sldMk cId="163211911" sldId="266"/>
            <ac:spMk id="25" creationId="{DC292A62-7F34-4E30-BE04-48164A1DAF7B}"/>
          </ac:spMkLst>
        </pc:spChg>
        <pc:picChg chg="del">
          <ac:chgData name="GRAY, Mica (BIRMINGHAM WOMEN'S AND CHILDREN'S NHS FOUNDATION TRUST)" userId="S::mica.gray@nhs.net::0b44214c-af86-46de-abbe-98d98df229f5" providerId="AD" clId="Web-{BBECD15B-D5ED-1655-FC38-F54B935DA082}" dt="2023-09-19T13:38:47.066" v="969"/>
          <ac:picMkLst>
            <pc:docMk/>
            <pc:sldMk cId="163211911" sldId="266"/>
            <ac:picMk id="4" creationId="{F210DE8E-6EC8-ADD3-F29D-4B46F46EF967}"/>
          </ac:picMkLst>
        </pc:picChg>
        <pc:picChg chg="add mod">
          <ac:chgData name="GRAY, Mica (BIRMINGHAM WOMEN'S AND CHILDREN'S NHS FOUNDATION TRUST)" userId="S::mica.gray@nhs.net::0b44214c-af86-46de-abbe-98d98df229f5" providerId="AD" clId="Web-{BBECD15B-D5ED-1655-FC38-F54B935DA082}" dt="2023-09-19T13:38:52.707" v="971"/>
          <ac:picMkLst>
            <pc:docMk/>
            <pc:sldMk cId="163211911" sldId="266"/>
            <ac:picMk id="5" creationId="{FFA009E5-CCC3-6862-111D-4CEFC798ADFF}"/>
          </ac:picMkLst>
        </pc:picChg>
      </pc:sldChg>
      <pc:sldChg chg="del">
        <pc:chgData name="GRAY, Mica (BIRMINGHAM WOMEN'S AND CHILDREN'S NHS FOUNDATION TRUST)" userId="S::mica.gray@nhs.net::0b44214c-af86-46de-abbe-98d98df229f5" providerId="AD" clId="Web-{BBECD15B-D5ED-1655-FC38-F54B935DA082}" dt="2023-09-19T12:23:54.596" v="468"/>
        <pc:sldMkLst>
          <pc:docMk/>
          <pc:sldMk cId="2884728148" sldId="271"/>
        </pc:sldMkLst>
      </pc:sldChg>
      <pc:sldChg chg="modSp">
        <pc:chgData name="GRAY, Mica (BIRMINGHAM WOMEN'S AND CHILDREN'S NHS FOUNDATION TRUST)" userId="S::mica.gray@nhs.net::0b44214c-af86-46de-abbe-98d98df229f5" providerId="AD" clId="Web-{BBECD15B-D5ED-1655-FC38-F54B935DA082}" dt="2023-09-19T13:36:49.704" v="956" actId="14100"/>
        <pc:sldMkLst>
          <pc:docMk/>
          <pc:sldMk cId="3612110723" sldId="273"/>
        </pc:sldMkLst>
        <pc:spChg chg="mod">
          <ac:chgData name="GRAY, Mica (BIRMINGHAM WOMEN'S AND CHILDREN'S NHS FOUNDATION TRUST)" userId="S::mica.gray@nhs.net::0b44214c-af86-46de-abbe-98d98df229f5" providerId="AD" clId="Web-{BBECD15B-D5ED-1655-FC38-F54B935DA082}" dt="2023-09-19T13:36:49.704" v="956" actId="14100"/>
          <ac:spMkLst>
            <pc:docMk/>
            <pc:sldMk cId="3612110723" sldId="273"/>
            <ac:spMk id="3" creationId="{30A5791F-1048-7F41-F962-ED30EE220FD2}"/>
          </ac:spMkLst>
        </pc:spChg>
      </pc:sldChg>
      <pc:sldChg chg="addSp delSp modSp mod setBg">
        <pc:chgData name="GRAY, Mica (BIRMINGHAM WOMEN'S AND CHILDREN'S NHS FOUNDATION TRUST)" userId="S::mica.gray@nhs.net::0b44214c-af86-46de-abbe-98d98df229f5" providerId="AD" clId="Web-{BBECD15B-D5ED-1655-FC38-F54B935DA082}" dt="2023-09-19T13:36:29.922" v="948" actId="1076"/>
        <pc:sldMkLst>
          <pc:docMk/>
          <pc:sldMk cId="3844114958" sldId="274"/>
        </pc:sldMkLst>
        <pc:spChg chg="mod">
          <ac:chgData name="GRAY, Mica (BIRMINGHAM WOMEN'S AND CHILDREN'S NHS FOUNDATION TRUST)" userId="S::mica.gray@nhs.net::0b44214c-af86-46de-abbe-98d98df229f5" providerId="AD" clId="Web-{BBECD15B-D5ED-1655-FC38-F54B935DA082}" dt="2023-09-19T13:36:29.922" v="948" actId="1076"/>
          <ac:spMkLst>
            <pc:docMk/>
            <pc:sldMk cId="3844114958" sldId="274"/>
            <ac:spMk id="2" creationId="{3D3933CA-F22C-6A42-39A5-AAFE0033EA03}"/>
          </ac:spMkLst>
        </pc:spChg>
        <pc:spChg chg="del mod">
          <ac:chgData name="GRAY, Mica (BIRMINGHAM WOMEN'S AND CHILDREN'S NHS FOUNDATION TRUST)" userId="S::mica.gray@nhs.net::0b44214c-af86-46de-abbe-98d98df229f5" providerId="AD" clId="Web-{BBECD15B-D5ED-1655-FC38-F54B935DA082}" dt="2023-09-19T13:16:30.175" v="697"/>
          <ac:spMkLst>
            <pc:docMk/>
            <pc:sldMk cId="3844114958" sldId="274"/>
            <ac:spMk id="3" creationId="{AEDB7CCE-F3F2-AA60-D9D2-C753D460BB0D}"/>
          </ac:spMkLst>
        </pc:spChg>
        <pc:spChg chg="add del mod">
          <ac:chgData name="GRAY, Mica (BIRMINGHAM WOMEN'S AND CHILDREN'S NHS FOUNDATION TRUST)" userId="S::mica.gray@nhs.net::0b44214c-af86-46de-abbe-98d98df229f5" providerId="AD" clId="Web-{BBECD15B-D5ED-1655-FC38-F54B935DA082}" dt="2023-09-19T13:25:10.265" v="742"/>
          <ac:spMkLst>
            <pc:docMk/>
            <pc:sldMk cId="3844114958" sldId="274"/>
            <ac:spMk id="6" creationId="{3240D0BD-4C5C-1DC8-8BD0-81BE5DCA9AB5}"/>
          </ac:spMkLst>
        </pc:spChg>
        <pc:spChg chg="add del mod">
          <ac:chgData name="GRAY, Mica (BIRMINGHAM WOMEN'S AND CHILDREN'S NHS FOUNDATION TRUST)" userId="S::mica.gray@nhs.net::0b44214c-af86-46de-abbe-98d98df229f5" providerId="AD" clId="Web-{BBECD15B-D5ED-1655-FC38-F54B935DA082}" dt="2023-09-19T13:36:07.890" v="943"/>
          <ac:spMkLst>
            <pc:docMk/>
            <pc:sldMk cId="3844114958" sldId="274"/>
            <ac:spMk id="10" creationId="{BE16A363-4D85-A575-67FE-D246C2D9D288}"/>
          </ac:spMkLst>
        </pc:spChg>
        <pc:spChg chg="add del">
          <ac:chgData name="GRAY, Mica (BIRMINGHAM WOMEN'S AND CHILDREN'S NHS FOUNDATION TRUST)" userId="S::mica.gray@nhs.net::0b44214c-af86-46de-abbe-98d98df229f5" providerId="AD" clId="Web-{BBECD15B-D5ED-1655-FC38-F54B935DA082}" dt="2023-09-19T13:25:26.719" v="745"/>
          <ac:spMkLst>
            <pc:docMk/>
            <pc:sldMk cId="3844114958" sldId="274"/>
            <ac:spMk id="11" creationId="{6E9F3908-2FF6-B1C7-C0A2-07460F421FED}"/>
          </ac:spMkLst>
        </pc:spChg>
        <pc:spChg chg="add del">
          <ac:chgData name="GRAY, Mica (BIRMINGHAM WOMEN'S AND CHILDREN'S NHS FOUNDATION TRUST)" userId="S::mica.gray@nhs.net::0b44214c-af86-46de-abbe-98d98df229f5" providerId="AD" clId="Web-{BBECD15B-D5ED-1655-FC38-F54B935DA082}" dt="2023-09-19T13:36:10.187" v="944"/>
          <ac:spMkLst>
            <pc:docMk/>
            <pc:sldMk cId="3844114958" sldId="274"/>
            <ac:spMk id="12" creationId="{9B37791B-B040-4694-BFDC-8DD132D86E8E}"/>
          </ac:spMkLst>
        </pc:spChg>
        <pc:spChg chg="add del">
          <ac:chgData name="GRAY, Mica (BIRMINGHAM WOMEN'S AND CHILDREN'S NHS FOUNDATION TRUST)" userId="S::mica.gray@nhs.net::0b44214c-af86-46de-abbe-98d98df229f5" providerId="AD" clId="Web-{BBECD15B-D5ED-1655-FC38-F54B935DA082}" dt="2023-09-19T13:25:26.719" v="745"/>
          <ac:spMkLst>
            <pc:docMk/>
            <pc:sldMk cId="3844114958" sldId="274"/>
            <ac:spMk id="14" creationId="{B95B9BA8-1D69-4796-85F5-B6D0BD52354B}"/>
          </ac:spMkLst>
        </pc:spChg>
        <pc:spChg chg="add del">
          <ac:chgData name="GRAY, Mica (BIRMINGHAM WOMEN'S AND CHILDREN'S NHS FOUNDATION TRUST)" userId="S::mica.gray@nhs.net::0b44214c-af86-46de-abbe-98d98df229f5" providerId="AD" clId="Web-{BBECD15B-D5ED-1655-FC38-F54B935DA082}" dt="2023-09-19T13:25:26.719" v="745"/>
          <ac:spMkLst>
            <pc:docMk/>
            <pc:sldMk cId="3844114958" sldId="274"/>
            <ac:spMk id="16" creationId="{A027D562-8F7E-478A-942E-D959A950C55E}"/>
          </ac:spMkLst>
        </pc:spChg>
        <pc:spChg chg="add del">
          <ac:chgData name="GRAY, Mica (BIRMINGHAM WOMEN'S AND CHILDREN'S NHS FOUNDATION TRUST)" userId="S::mica.gray@nhs.net::0b44214c-af86-46de-abbe-98d98df229f5" providerId="AD" clId="Web-{BBECD15B-D5ED-1655-FC38-F54B935DA082}" dt="2023-09-19T13:25:26.719" v="745"/>
          <ac:spMkLst>
            <pc:docMk/>
            <pc:sldMk cId="3844114958" sldId="274"/>
            <ac:spMk id="18" creationId="{48A28C56-2619-47F0-B448-9D145309B8BE}"/>
          </ac:spMkLst>
        </pc:spChg>
        <pc:spChg chg="add del">
          <ac:chgData name="GRAY, Mica (BIRMINGHAM WOMEN'S AND CHILDREN'S NHS FOUNDATION TRUST)" userId="S::mica.gray@nhs.net::0b44214c-af86-46de-abbe-98d98df229f5" providerId="AD" clId="Web-{BBECD15B-D5ED-1655-FC38-F54B935DA082}" dt="2023-09-19T13:36:21.578" v="946"/>
          <ac:spMkLst>
            <pc:docMk/>
            <pc:sldMk cId="3844114958" sldId="274"/>
            <ac:spMk id="26" creationId="{9B37791B-B040-4694-BFDC-8DD132D86E8E}"/>
          </ac:spMkLst>
        </pc:spChg>
        <pc:spChg chg="add del">
          <ac:chgData name="GRAY, Mica (BIRMINGHAM WOMEN'S AND CHILDREN'S NHS FOUNDATION TRUST)" userId="S::mica.gray@nhs.net::0b44214c-af86-46de-abbe-98d98df229f5" providerId="AD" clId="Web-{BBECD15B-D5ED-1655-FC38-F54B935DA082}" dt="2023-09-19T13:36:28.125" v="947"/>
          <ac:spMkLst>
            <pc:docMk/>
            <pc:sldMk cId="3844114958" sldId="274"/>
            <ac:spMk id="34" creationId="{DEF1F228-CE9F-FDBA-27BB-4A2C226AF2FD}"/>
          </ac:spMkLst>
        </pc:spChg>
        <pc:spChg chg="add">
          <ac:chgData name="GRAY, Mica (BIRMINGHAM WOMEN'S AND CHILDREN'S NHS FOUNDATION TRUST)" userId="S::mica.gray@nhs.net::0b44214c-af86-46de-abbe-98d98df229f5" providerId="AD" clId="Web-{BBECD15B-D5ED-1655-FC38-F54B935DA082}" dt="2023-09-19T13:36:21.578" v="946"/>
          <ac:spMkLst>
            <pc:docMk/>
            <pc:sldMk cId="3844114958" sldId="274"/>
            <ac:spMk id="37" creationId="{B95B9BA8-1D69-4796-85F5-B6D0BD52354B}"/>
          </ac:spMkLst>
        </pc:spChg>
        <pc:grpChg chg="add del">
          <ac:chgData name="GRAY, Mica (BIRMINGHAM WOMEN'S AND CHILDREN'S NHS FOUNDATION TRUST)" userId="S::mica.gray@nhs.net::0b44214c-af86-46de-abbe-98d98df229f5" providerId="AD" clId="Web-{BBECD15B-D5ED-1655-FC38-F54B935DA082}" dt="2023-09-19T13:36:10.187" v="944"/>
          <ac:grpSpMkLst>
            <pc:docMk/>
            <pc:sldMk cId="3844114958" sldId="274"/>
            <ac:grpSpMk id="20" creationId="{564DEED3-BC52-4F15-8426-D33275CB0111}"/>
          </ac:grpSpMkLst>
        </pc:grpChg>
        <pc:grpChg chg="add del">
          <ac:chgData name="GRAY, Mica (BIRMINGHAM WOMEN'S AND CHILDREN'S NHS FOUNDATION TRUST)" userId="S::mica.gray@nhs.net::0b44214c-af86-46de-abbe-98d98df229f5" providerId="AD" clId="Web-{BBECD15B-D5ED-1655-FC38-F54B935DA082}" dt="2023-09-19T13:36:21.578" v="946"/>
          <ac:grpSpMkLst>
            <pc:docMk/>
            <pc:sldMk cId="3844114958" sldId="274"/>
            <ac:grpSpMk id="28" creationId="{564DEED3-BC52-4F15-8426-D33275CB0111}"/>
          </ac:grpSpMkLst>
        </pc:grpChg>
        <pc:grpChg chg="add">
          <ac:chgData name="GRAY, Mica (BIRMINGHAM WOMEN'S AND CHILDREN'S NHS FOUNDATION TRUST)" userId="S::mica.gray@nhs.net::0b44214c-af86-46de-abbe-98d98df229f5" providerId="AD" clId="Web-{BBECD15B-D5ED-1655-FC38-F54B935DA082}" dt="2023-09-19T13:36:21.578" v="946"/>
          <ac:grpSpMkLst>
            <pc:docMk/>
            <pc:sldMk cId="3844114958" sldId="274"/>
            <ac:grpSpMk id="39" creationId="{EE5D87AC-5CCC-4E1F-8B25-D3A6053029C8}"/>
          </ac:grpSpMkLst>
        </pc:grpChg>
        <pc:picChg chg="add del mod">
          <ac:chgData name="GRAY, Mica (BIRMINGHAM WOMEN'S AND CHILDREN'S NHS FOUNDATION TRUST)" userId="S::mica.gray@nhs.net::0b44214c-af86-46de-abbe-98d98df229f5" providerId="AD" clId="Web-{BBECD15B-D5ED-1655-FC38-F54B935DA082}" dt="2023-09-19T13:25:13.531" v="743"/>
          <ac:picMkLst>
            <pc:docMk/>
            <pc:sldMk cId="3844114958" sldId="274"/>
            <ac:picMk id="4" creationId="{FB366FAA-532B-24D2-7F9D-9AEA7B59FE96}"/>
          </ac:picMkLst>
        </pc:picChg>
        <pc:picChg chg="add del mod ord">
          <ac:chgData name="GRAY, Mica (BIRMINGHAM WOMEN'S AND CHILDREN'S NHS FOUNDATION TRUST)" userId="S::mica.gray@nhs.net::0b44214c-af86-46de-abbe-98d98df229f5" providerId="AD" clId="Web-{BBECD15B-D5ED-1655-FC38-F54B935DA082}" dt="2023-09-19T13:35:47.718" v="941"/>
          <ac:picMkLst>
            <pc:docMk/>
            <pc:sldMk cId="3844114958" sldId="274"/>
            <ac:picMk id="7" creationId="{569D2820-5A00-4221-1F70-2E8D2A00B996}"/>
          </ac:picMkLst>
        </pc:picChg>
        <pc:picChg chg="add del mod">
          <ac:chgData name="GRAY, Mica (BIRMINGHAM WOMEN'S AND CHILDREN'S NHS FOUNDATION TRUST)" userId="S::mica.gray@nhs.net::0b44214c-af86-46de-abbe-98d98df229f5" providerId="AD" clId="Web-{BBECD15B-D5ED-1655-FC38-F54B935DA082}" dt="2023-09-19T13:35:53.249" v="942"/>
          <ac:picMkLst>
            <pc:docMk/>
            <pc:sldMk cId="3844114958" sldId="274"/>
            <ac:picMk id="8" creationId="{5BC16D35-A94C-41F0-4216-1D55614783C5}"/>
          </ac:picMkLst>
        </pc:picChg>
        <pc:picChg chg="add mod ord">
          <ac:chgData name="GRAY, Mica (BIRMINGHAM WOMEN'S AND CHILDREN'S NHS FOUNDATION TRUST)" userId="S::mica.gray@nhs.net::0b44214c-af86-46de-abbe-98d98df229f5" providerId="AD" clId="Web-{BBECD15B-D5ED-1655-FC38-F54B935DA082}" dt="2023-09-19T13:36:21.578" v="946"/>
          <ac:picMkLst>
            <pc:docMk/>
            <pc:sldMk cId="3844114958" sldId="274"/>
            <ac:picMk id="13" creationId="{0AE3BE19-BDE6-F24F-1E64-FC3501987F4A}"/>
          </ac:picMkLst>
        </pc:picChg>
      </pc:sldChg>
      <pc:sldChg chg="addSp delSp modSp del ord modNotes">
        <pc:chgData name="GRAY, Mica (BIRMINGHAM WOMEN'S AND CHILDREN'S NHS FOUNDATION TRUST)" userId="S::mica.gray@nhs.net::0b44214c-af86-46de-abbe-98d98df229f5" providerId="AD" clId="Web-{BBECD15B-D5ED-1655-FC38-F54B935DA082}" dt="2023-09-19T13:28:47.005" v="800"/>
        <pc:sldMkLst>
          <pc:docMk/>
          <pc:sldMk cId="1972493625" sldId="275"/>
        </pc:sldMkLst>
        <pc:spChg chg="del mod">
          <ac:chgData name="GRAY, Mica (BIRMINGHAM WOMEN'S AND CHILDREN'S NHS FOUNDATION TRUST)" userId="S::mica.gray@nhs.net::0b44214c-af86-46de-abbe-98d98df229f5" providerId="AD" clId="Web-{BBECD15B-D5ED-1655-FC38-F54B935DA082}" dt="2023-09-19T11:49:09.608" v="39"/>
          <ac:spMkLst>
            <pc:docMk/>
            <pc:sldMk cId="1972493625" sldId="275"/>
            <ac:spMk id="2" creationId="{CE508B7F-1396-3489-0D84-D3388436A158}"/>
          </ac:spMkLst>
        </pc:spChg>
        <pc:spChg chg="del">
          <ac:chgData name="GRAY, Mica (BIRMINGHAM WOMEN'S AND CHILDREN'S NHS FOUNDATION TRUST)" userId="S::mica.gray@nhs.net::0b44214c-af86-46de-abbe-98d98df229f5" providerId="AD" clId="Web-{BBECD15B-D5ED-1655-FC38-F54B935DA082}" dt="2023-09-19T11:48:33.418" v="34"/>
          <ac:spMkLst>
            <pc:docMk/>
            <pc:sldMk cId="1972493625" sldId="275"/>
            <ac:spMk id="3" creationId="{DAD9728D-AE45-57A5-9073-05CD26F95D6B}"/>
          </ac:spMkLst>
        </pc:spChg>
        <pc:spChg chg="del">
          <ac:chgData name="GRAY, Mica (BIRMINGHAM WOMEN'S AND CHILDREN'S NHS FOUNDATION TRUST)" userId="S::mica.gray@nhs.net::0b44214c-af86-46de-abbe-98d98df229f5" providerId="AD" clId="Web-{BBECD15B-D5ED-1655-FC38-F54B935DA082}" dt="2023-09-19T11:48:33.418" v="34"/>
          <ac:spMkLst>
            <pc:docMk/>
            <pc:sldMk cId="1972493625" sldId="275"/>
            <ac:spMk id="9" creationId="{B95B9BA8-1D69-4796-85F5-B6D0BD52354B}"/>
          </ac:spMkLst>
        </pc:spChg>
        <pc:spChg chg="del">
          <ac:chgData name="GRAY, Mica (BIRMINGHAM WOMEN'S AND CHILDREN'S NHS FOUNDATION TRUST)" userId="S::mica.gray@nhs.net::0b44214c-af86-46de-abbe-98d98df229f5" providerId="AD" clId="Web-{BBECD15B-D5ED-1655-FC38-F54B935DA082}" dt="2023-09-19T11:48:33.418" v="34"/>
          <ac:spMkLst>
            <pc:docMk/>
            <pc:sldMk cId="1972493625" sldId="275"/>
            <ac:spMk id="11" creationId="{340822D1-9EEA-4ECF-9360-D9AF87950D47}"/>
          </ac:spMkLst>
        </pc:spChg>
        <pc:spChg chg="del">
          <ac:chgData name="GRAY, Mica (BIRMINGHAM WOMEN'S AND CHILDREN'S NHS FOUNDATION TRUST)" userId="S::mica.gray@nhs.net::0b44214c-af86-46de-abbe-98d98df229f5" providerId="AD" clId="Web-{BBECD15B-D5ED-1655-FC38-F54B935DA082}" dt="2023-09-19T11:48:33.418" v="34"/>
          <ac:spMkLst>
            <pc:docMk/>
            <pc:sldMk cId="1972493625" sldId="275"/>
            <ac:spMk id="13" creationId="{DC292A62-7F34-4E30-BE04-48164A1DAF7B}"/>
          </ac:spMkLst>
        </pc:spChg>
        <pc:spChg chg="add mod ord">
          <ac:chgData name="GRAY, Mica (BIRMINGHAM WOMEN'S AND CHILDREN'S NHS FOUNDATION TRUST)" userId="S::mica.gray@nhs.net::0b44214c-af86-46de-abbe-98d98df229f5" providerId="AD" clId="Web-{BBECD15B-D5ED-1655-FC38-F54B935DA082}" dt="2023-09-19T13:27:13.503" v="774" actId="20577"/>
          <ac:spMkLst>
            <pc:docMk/>
            <pc:sldMk cId="1972493625" sldId="275"/>
            <ac:spMk id="14" creationId="{D74389FC-B3AF-166E-AA27-1F26D495C623}"/>
          </ac:spMkLst>
        </pc:spChg>
        <pc:spChg chg="add del">
          <ac:chgData name="GRAY, Mica (BIRMINGHAM WOMEN'S AND CHILDREN'S NHS FOUNDATION TRUST)" userId="S::mica.gray@nhs.net::0b44214c-af86-46de-abbe-98d98df229f5" providerId="AD" clId="Web-{BBECD15B-D5ED-1655-FC38-F54B935DA082}" dt="2023-09-19T13:22:14.402" v="731"/>
          <ac:spMkLst>
            <pc:docMk/>
            <pc:sldMk cId="1972493625" sldId="275"/>
            <ac:spMk id="19" creationId="{6B0479F5-59EA-43F3-BAFC-2606376EB662}"/>
          </ac:spMkLst>
        </pc:spChg>
        <pc:spChg chg="add del">
          <ac:chgData name="GRAY, Mica (BIRMINGHAM WOMEN'S AND CHILDREN'S NHS FOUNDATION TRUST)" userId="S::mica.gray@nhs.net::0b44214c-af86-46de-abbe-98d98df229f5" providerId="AD" clId="Web-{BBECD15B-D5ED-1655-FC38-F54B935DA082}" dt="2023-09-19T13:25:59.079" v="748"/>
          <ac:spMkLst>
            <pc:docMk/>
            <pc:sldMk cId="1972493625" sldId="275"/>
            <ac:spMk id="24" creationId="{B95B9BA8-1D69-4796-85F5-B6D0BD52354B}"/>
          </ac:spMkLst>
        </pc:spChg>
        <pc:spChg chg="add del">
          <ac:chgData name="GRAY, Mica (BIRMINGHAM WOMEN'S AND CHILDREN'S NHS FOUNDATION TRUST)" userId="S::mica.gray@nhs.net::0b44214c-af86-46de-abbe-98d98df229f5" providerId="AD" clId="Web-{BBECD15B-D5ED-1655-FC38-F54B935DA082}" dt="2023-09-19T13:25:59.079" v="748"/>
          <ac:spMkLst>
            <pc:docMk/>
            <pc:sldMk cId="1972493625" sldId="275"/>
            <ac:spMk id="26" creationId="{340822D1-9EEA-4ECF-9360-D9AF87950D47}"/>
          </ac:spMkLst>
        </pc:spChg>
        <pc:spChg chg="add del">
          <ac:chgData name="GRAY, Mica (BIRMINGHAM WOMEN'S AND CHILDREN'S NHS FOUNDATION TRUST)" userId="S::mica.gray@nhs.net::0b44214c-af86-46de-abbe-98d98df229f5" providerId="AD" clId="Web-{BBECD15B-D5ED-1655-FC38-F54B935DA082}" dt="2023-09-19T13:25:59.079" v="748"/>
          <ac:spMkLst>
            <pc:docMk/>
            <pc:sldMk cId="1972493625" sldId="275"/>
            <ac:spMk id="28" creationId="{DC292A62-7F34-4E30-BE04-48164A1DAF7B}"/>
          </ac:spMkLst>
        </pc:spChg>
        <pc:spChg chg="add">
          <ac:chgData name="GRAY, Mica (BIRMINGHAM WOMEN'S AND CHILDREN'S NHS FOUNDATION TRUST)" userId="S::mica.gray@nhs.net::0b44214c-af86-46de-abbe-98d98df229f5" providerId="AD" clId="Web-{BBECD15B-D5ED-1655-FC38-F54B935DA082}" dt="2023-09-19T13:25:59.079" v="748"/>
          <ac:spMkLst>
            <pc:docMk/>
            <pc:sldMk cId="1972493625" sldId="275"/>
            <ac:spMk id="33" creationId="{B95B9BA8-1D69-4796-85F5-B6D0BD52354B}"/>
          </ac:spMkLst>
        </pc:spChg>
        <pc:grpChg chg="add">
          <ac:chgData name="GRAY, Mica (BIRMINGHAM WOMEN'S AND CHILDREN'S NHS FOUNDATION TRUST)" userId="S::mica.gray@nhs.net::0b44214c-af86-46de-abbe-98d98df229f5" providerId="AD" clId="Web-{BBECD15B-D5ED-1655-FC38-F54B935DA082}" dt="2023-09-19T13:25:59.079" v="748"/>
          <ac:grpSpMkLst>
            <pc:docMk/>
            <pc:sldMk cId="1972493625" sldId="275"/>
            <ac:grpSpMk id="35" creationId="{1C03C1F1-33AC-4C16-AD56-DD6382C36967}"/>
          </ac:grpSpMkLst>
        </pc:grpChg>
        <pc:graphicFrameChg chg="add del">
          <ac:chgData name="GRAY, Mica (BIRMINGHAM WOMEN'S AND CHILDREN'S NHS FOUNDATION TRUST)" userId="S::mica.gray@nhs.net::0b44214c-af86-46de-abbe-98d98df229f5" providerId="AD" clId="Web-{BBECD15B-D5ED-1655-FC38-F54B935DA082}" dt="2023-09-19T11:48:34.933" v="35"/>
          <ac:graphicFrameMkLst>
            <pc:docMk/>
            <pc:sldMk cId="1972493625" sldId="275"/>
            <ac:graphicFrameMk id="15" creationId="{958CFFEB-53B6-53A8-3745-1A309CF5E252}"/>
          </ac:graphicFrameMkLst>
        </pc:graphicFrameChg>
        <pc:picChg chg="add del mod">
          <ac:chgData name="GRAY, Mica (BIRMINGHAM WOMEN'S AND CHILDREN'S NHS FOUNDATION TRUST)" userId="S::mica.gray@nhs.net::0b44214c-af86-46de-abbe-98d98df229f5" providerId="AD" clId="Web-{BBECD15B-D5ED-1655-FC38-F54B935DA082}" dt="2023-09-19T13:25:38.641" v="747"/>
          <ac:picMkLst>
            <pc:docMk/>
            <pc:sldMk cId="1972493625" sldId="275"/>
            <ac:picMk id="2" creationId="{F340142C-54B6-2855-9707-F8D1B1804521}"/>
          </ac:picMkLst>
        </pc:picChg>
        <pc:picChg chg="del">
          <ac:chgData name="GRAY, Mica (BIRMINGHAM WOMEN'S AND CHILDREN'S NHS FOUNDATION TRUST)" userId="S::mica.gray@nhs.net::0b44214c-af86-46de-abbe-98d98df229f5" providerId="AD" clId="Web-{BBECD15B-D5ED-1655-FC38-F54B935DA082}" dt="2023-09-19T11:48:16.870" v="31"/>
          <ac:picMkLst>
            <pc:docMk/>
            <pc:sldMk cId="1972493625" sldId="275"/>
            <ac:picMk id="4" creationId="{B828C8BF-C9F8-930C-AAE5-904F5CF208F8}"/>
          </ac:picMkLst>
        </pc:picChg>
        <pc:picChg chg="add del mod">
          <ac:chgData name="GRAY, Mica (BIRMINGHAM WOMEN'S AND CHILDREN'S NHS FOUNDATION TRUST)" userId="S::mica.gray@nhs.net::0b44214c-af86-46de-abbe-98d98df229f5" providerId="AD" clId="Web-{BBECD15B-D5ED-1655-FC38-F54B935DA082}" dt="2023-09-19T11:47:24.647" v="26"/>
          <ac:picMkLst>
            <pc:docMk/>
            <pc:sldMk cId="1972493625" sldId="275"/>
            <ac:picMk id="5" creationId="{E258264A-94E5-C252-DBF2-D2DF3194DDCA}"/>
          </ac:picMkLst>
        </pc:picChg>
        <pc:picChg chg="add del mod">
          <ac:chgData name="GRAY, Mica (BIRMINGHAM WOMEN'S AND CHILDREN'S NHS FOUNDATION TRUST)" userId="S::mica.gray@nhs.net::0b44214c-af86-46de-abbe-98d98df229f5" providerId="AD" clId="Web-{BBECD15B-D5ED-1655-FC38-F54B935DA082}" dt="2023-09-19T11:48:27.355" v="33"/>
          <ac:picMkLst>
            <pc:docMk/>
            <pc:sldMk cId="1972493625" sldId="275"/>
            <ac:picMk id="6" creationId="{54EFB6C6-0FB5-440F-10E0-B1E3B816C212}"/>
          </ac:picMkLst>
        </pc:picChg>
        <pc:picChg chg="add del mod">
          <ac:chgData name="GRAY, Mica (BIRMINGHAM WOMEN'S AND CHILDREN'S NHS FOUNDATION TRUST)" userId="S::mica.gray@nhs.net::0b44214c-af86-46de-abbe-98d98df229f5" providerId="AD" clId="Web-{BBECD15B-D5ED-1655-FC38-F54B935DA082}" dt="2023-09-19T13:22:03.808" v="729"/>
          <ac:picMkLst>
            <pc:docMk/>
            <pc:sldMk cId="1972493625" sldId="275"/>
            <ac:picMk id="16" creationId="{991CFD7A-59A6-662D-210B-7B90C86B6250}"/>
          </ac:picMkLst>
        </pc:picChg>
      </pc:sldChg>
      <pc:sldChg chg="modSp ord">
        <pc:chgData name="GRAY, Mica (BIRMINGHAM WOMEN'S AND CHILDREN'S NHS FOUNDATION TRUST)" userId="S::mica.gray@nhs.net::0b44214c-af86-46de-abbe-98d98df229f5" providerId="AD" clId="Web-{BBECD15B-D5ED-1655-FC38-F54B935DA082}" dt="2023-09-19T12:41:05.887" v="687"/>
        <pc:sldMkLst>
          <pc:docMk/>
          <pc:sldMk cId="4204959982" sldId="276"/>
        </pc:sldMkLst>
        <pc:spChg chg="mod">
          <ac:chgData name="GRAY, Mica (BIRMINGHAM WOMEN'S AND CHILDREN'S NHS FOUNDATION TRUST)" userId="S::mica.gray@nhs.net::0b44214c-af86-46de-abbe-98d98df229f5" providerId="AD" clId="Web-{BBECD15B-D5ED-1655-FC38-F54B935DA082}" dt="2023-09-19T12:22:40.123" v="456" actId="20577"/>
          <ac:spMkLst>
            <pc:docMk/>
            <pc:sldMk cId="4204959982" sldId="276"/>
            <ac:spMk id="2" creationId="{0AC580E1-D8DB-0936-9EE1-B85DD5D50A8B}"/>
          </ac:spMkLst>
        </pc:spChg>
        <pc:spChg chg="mod">
          <ac:chgData name="GRAY, Mica (BIRMINGHAM WOMEN'S AND CHILDREN'S NHS FOUNDATION TRUST)" userId="S::mica.gray@nhs.net::0b44214c-af86-46de-abbe-98d98df229f5" providerId="AD" clId="Web-{BBECD15B-D5ED-1655-FC38-F54B935DA082}" dt="2023-09-19T12:22:45.482" v="462" actId="20577"/>
          <ac:spMkLst>
            <pc:docMk/>
            <pc:sldMk cId="4204959982" sldId="276"/>
            <ac:spMk id="16" creationId="{A8ECE8F8-11BA-4A24-625C-E2A3C42F26C8}"/>
          </ac:spMkLst>
        </pc:spChg>
      </pc:sldChg>
      <pc:sldChg chg="addSp delSp modSp ord">
        <pc:chgData name="GRAY, Mica (BIRMINGHAM WOMEN'S AND CHILDREN'S NHS FOUNDATION TRUST)" userId="S::mica.gray@nhs.net::0b44214c-af86-46de-abbe-98d98df229f5" providerId="AD" clId="Web-{BBECD15B-D5ED-1655-FC38-F54B935DA082}" dt="2023-09-19T13:33:18.246" v="885" actId="20577"/>
        <pc:sldMkLst>
          <pc:docMk/>
          <pc:sldMk cId="2798177152" sldId="277"/>
        </pc:sldMkLst>
        <pc:spChg chg="add del mod">
          <ac:chgData name="GRAY, Mica (BIRMINGHAM WOMEN'S AND CHILDREN'S NHS FOUNDATION TRUST)" userId="S::mica.gray@nhs.net::0b44214c-af86-46de-abbe-98d98df229f5" providerId="AD" clId="Web-{BBECD15B-D5ED-1655-FC38-F54B935DA082}" dt="2023-09-19T13:33:18.246" v="885" actId="20577"/>
          <ac:spMkLst>
            <pc:docMk/>
            <pc:sldMk cId="2798177152" sldId="277"/>
            <ac:spMk id="2" creationId="{868B1603-301D-1AB3-E413-BA46B475594B}"/>
          </ac:spMkLst>
        </pc:spChg>
        <pc:spChg chg="add del mod">
          <ac:chgData name="GRAY, Mica (BIRMINGHAM WOMEN'S AND CHILDREN'S NHS FOUNDATION TRUST)" userId="S::mica.gray@nhs.net::0b44214c-af86-46de-abbe-98d98df229f5" providerId="AD" clId="Web-{BBECD15B-D5ED-1655-FC38-F54B935DA082}" dt="2023-09-19T12:35:20.410" v="665"/>
          <ac:spMkLst>
            <pc:docMk/>
            <pc:sldMk cId="2798177152" sldId="277"/>
            <ac:spMk id="4" creationId="{2070F45D-0745-771D-7163-EF81455E64EF}"/>
          </ac:spMkLst>
        </pc:spChg>
        <pc:spChg chg="add del mod">
          <ac:chgData name="GRAY, Mica (BIRMINGHAM WOMEN'S AND CHILDREN'S NHS FOUNDATION TRUST)" userId="S::mica.gray@nhs.net::0b44214c-af86-46de-abbe-98d98df229f5" providerId="AD" clId="Web-{BBECD15B-D5ED-1655-FC38-F54B935DA082}" dt="2023-09-19T13:27:11.534" v="768"/>
          <ac:spMkLst>
            <pc:docMk/>
            <pc:sldMk cId="2798177152" sldId="277"/>
            <ac:spMk id="4" creationId="{9D50F5A2-94E6-DC80-D38F-5D1CB40A1B1A}"/>
          </ac:spMkLst>
        </pc:spChg>
        <pc:spChg chg="add del mod">
          <ac:chgData name="GRAY, Mica (BIRMINGHAM WOMEN'S AND CHILDREN'S NHS FOUNDATION TRUST)" userId="S::mica.gray@nhs.net::0b44214c-af86-46de-abbe-98d98df229f5" providerId="AD" clId="Web-{BBECD15B-D5ED-1655-FC38-F54B935DA082}" dt="2023-09-19T13:27:10.924" v="767"/>
          <ac:spMkLst>
            <pc:docMk/>
            <pc:sldMk cId="2798177152" sldId="277"/>
            <ac:spMk id="5" creationId="{B0167782-8CE9-854F-5702-2E0D9D90C9B5}"/>
          </ac:spMkLst>
        </pc:spChg>
        <pc:spChg chg="del mod">
          <ac:chgData name="GRAY, Mica (BIRMINGHAM WOMEN'S AND CHILDREN'S NHS FOUNDATION TRUST)" userId="S::mica.gray@nhs.net::0b44214c-af86-46de-abbe-98d98df229f5" providerId="AD" clId="Web-{BBECD15B-D5ED-1655-FC38-F54B935DA082}" dt="2023-09-19T12:35:19.004" v="664"/>
          <ac:spMkLst>
            <pc:docMk/>
            <pc:sldMk cId="2798177152" sldId="277"/>
            <ac:spMk id="6" creationId="{6FCB3CF3-E418-43A5-9548-BAD0F91F8456}"/>
          </ac:spMkLst>
        </pc:spChg>
      </pc:sldChg>
      <pc:sldChg chg="modSp">
        <pc:chgData name="GRAY, Mica (BIRMINGHAM WOMEN'S AND CHILDREN'S NHS FOUNDATION TRUST)" userId="S::mica.gray@nhs.net::0b44214c-af86-46de-abbe-98d98df229f5" providerId="AD" clId="Web-{BBECD15B-D5ED-1655-FC38-F54B935DA082}" dt="2023-09-19T13:34:22.638" v="939" actId="20577"/>
        <pc:sldMkLst>
          <pc:docMk/>
          <pc:sldMk cId="1847380901" sldId="278"/>
        </pc:sldMkLst>
        <pc:spChg chg="mod">
          <ac:chgData name="GRAY, Mica (BIRMINGHAM WOMEN'S AND CHILDREN'S NHS FOUNDATION TRUST)" userId="S::mica.gray@nhs.net::0b44214c-af86-46de-abbe-98d98df229f5" providerId="AD" clId="Web-{BBECD15B-D5ED-1655-FC38-F54B935DA082}" dt="2023-09-19T13:30:25.960" v="819" actId="20577"/>
          <ac:spMkLst>
            <pc:docMk/>
            <pc:sldMk cId="1847380901" sldId="278"/>
            <ac:spMk id="2" creationId="{F65A5B5D-DA57-1A0F-9592-A16CB65C77AB}"/>
          </ac:spMkLst>
        </pc:spChg>
        <pc:graphicFrameChg chg="modGraphic">
          <ac:chgData name="GRAY, Mica (BIRMINGHAM WOMEN'S AND CHILDREN'S NHS FOUNDATION TRUST)" userId="S::mica.gray@nhs.net::0b44214c-af86-46de-abbe-98d98df229f5" providerId="AD" clId="Web-{BBECD15B-D5ED-1655-FC38-F54B935DA082}" dt="2023-09-19T13:34:22.638" v="939" actId="20577"/>
          <ac:graphicFrameMkLst>
            <pc:docMk/>
            <pc:sldMk cId="1847380901" sldId="278"/>
            <ac:graphicFrameMk id="5" creationId="{5F4A12D0-57F0-1102-F720-296B9CA6159C}"/>
          </ac:graphicFrameMkLst>
        </pc:graphicFrameChg>
      </pc:sldChg>
      <pc:sldChg chg="addSp delSp modSp">
        <pc:chgData name="GRAY, Mica (BIRMINGHAM WOMEN'S AND CHILDREN'S NHS FOUNDATION TRUST)" userId="S::mica.gray@nhs.net::0b44214c-af86-46de-abbe-98d98df229f5" providerId="AD" clId="Web-{BBECD15B-D5ED-1655-FC38-F54B935DA082}" dt="2023-09-19T13:37:47.049" v="967" actId="1076"/>
        <pc:sldMkLst>
          <pc:docMk/>
          <pc:sldMk cId="112929490" sldId="280"/>
        </pc:sldMkLst>
        <pc:spChg chg="mod">
          <ac:chgData name="GRAY, Mica (BIRMINGHAM WOMEN'S AND CHILDREN'S NHS FOUNDATION TRUST)" userId="S::mica.gray@nhs.net::0b44214c-af86-46de-abbe-98d98df229f5" providerId="AD" clId="Web-{BBECD15B-D5ED-1655-FC38-F54B935DA082}" dt="2023-09-19T13:37:42.080" v="966" actId="1076"/>
          <ac:spMkLst>
            <pc:docMk/>
            <pc:sldMk cId="112929490" sldId="280"/>
            <ac:spMk id="2" creationId="{50206A99-FD8F-AB32-74FE-3DBD85D817A7}"/>
          </ac:spMkLst>
        </pc:spChg>
        <pc:spChg chg="del">
          <ac:chgData name="GRAY, Mica (BIRMINGHAM WOMEN'S AND CHILDREN'S NHS FOUNDATION TRUST)" userId="S::mica.gray@nhs.net::0b44214c-af86-46de-abbe-98d98df229f5" providerId="AD" clId="Web-{BBECD15B-D5ED-1655-FC38-F54B935DA082}" dt="2023-09-19T12:58:19.349" v="688"/>
          <ac:spMkLst>
            <pc:docMk/>
            <pc:sldMk cId="112929490" sldId="280"/>
            <ac:spMk id="18" creationId="{60DB02BD-FF61-4042-BC21-4EFF543EC0C3}"/>
          </ac:spMkLst>
        </pc:spChg>
        <pc:spChg chg="del">
          <ac:chgData name="GRAY, Mica (BIRMINGHAM WOMEN'S AND CHILDREN'S NHS FOUNDATION TRUST)" userId="S::mica.gray@nhs.net::0b44214c-af86-46de-abbe-98d98df229f5" providerId="AD" clId="Web-{BBECD15B-D5ED-1655-FC38-F54B935DA082}" dt="2023-09-19T12:58:19.349" v="688"/>
          <ac:spMkLst>
            <pc:docMk/>
            <pc:sldMk cId="112929490" sldId="280"/>
            <ac:spMk id="19" creationId="{5811A85E-38EA-465A-84F9-6230CF743E76}"/>
          </ac:spMkLst>
        </pc:spChg>
        <pc:spChg chg="del">
          <ac:chgData name="GRAY, Mica (BIRMINGHAM WOMEN'S AND CHILDREN'S NHS FOUNDATION TRUST)" userId="S::mica.gray@nhs.net::0b44214c-af86-46de-abbe-98d98df229f5" providerId="AD" clId="Web-{BBECD15B-D5ED-1655-FC38-F54B935DA082}" dt="2023-09-19T12:58:19.349" v="688"/>
          <ac:spMkLst>
            <pc:docMk/>
            <pc:sldMk cId="112929490" sldId="280"/>
            <ac:spMk id="20" creationId="{866290A3-7E80-441D-AA1E-5263326B1657}"/>
          </ac:spMkLst>
        </pc:spChg>
        <pc:spChg chg="add">
          <ac:chgData name="GRAY, Mica (BIRMINGHAM WOMEN'S AND CHILDREN'S NHS FOUNDATION TRUST)" userId="S::mica.gray@nhs.net::0b44214c-af86-46de-abbe-98d98df229f5" providerId="AD" clId="Web-{BBECD15B-D5ED-1655-FC38-F54B935DA082}" dt="2023-09-19T12:58:19.349" v="688"/>
          <ac:spMkLst>
            <pc:docMk/>
            <pc:sldMk cId="112929490" sldId="280"/>
            <ac:spMk id="26" creationId="{22E5DF58-5CFD-4D62-AC3A-9EA04E1AF237}"/>
          </ac:spMkLst>
        </pc:spChg>
        <pc:spChg chg="add">
          <ac:chgData name="GRAY, Mica (BIRMINGHAM WOMEN'S AND CHILDREN'S NHS FOUNDATION TRUST)" userId="S::mica.gray@nhs.net::0b44214c-af86-46de-abbe-98d98df229f5" providerId="AD" clId="Web-{BBECD15B-D5ED-1655-FC38-F54B935DA082}" dt="2023-09-19T12:58:19.349" v="688"/>
          <ac:spMkLst>
            <pc:docMk/>
            <pc:sldMk cId="112929490" sldId="280"/>
            <ac:spMk id="28" creationId="{8064D39A-E0A4-461B-A8D2-9C3AE870CED4}"/>
          </ac:spMkLst>
        </pc:spChg>
        <pc:graphicFrameChg chg="mod modGraphic">
          <ac:chgData name="GRAY, Mica (BIRMINGHAM WOMEN'S AND CHILDREN'S NHS FOUNDATION TRUST)" userId="S::mica.gray@nhs.net::0b44214c-af86-46de-abbe-98d98df229f5" providerId="AD" clId="Web-{BBECD15B-D5ED-1655-FC38-F54B935DA082}" dt="2023-09-19T13:37:47.049" v="967" actId="1076"/>
          <ac:graphicFrameMkLst>
            <pc:docMk/>
            <pc:sldMk cId="112929490" sldId="280"/>
            <ac:graphicFrameMk id="21" creationId="{2500A85C-39E6-2253-E96D-6D6E894AA243}"/>
          </ac:graphicFrameMkLst>
        </pc:graphicFrameChg>
      </pc:sldChg>
      <pc:sldChg chg="addSp delSp modSp add replId modNotes">
        <pc:chgData name="GRAY, Mica (BIRMINGHAM WOMEN'S AND CHILDREN'S NHS FOUNDATION TRUST)" userId="S::mica.gray@nhs.net::0b44214c-af86-46de-abbe-98d98df229f5" providerId="AD" clId="Web-{BBECD15B-D5ED-1655-FC38-F54B935DA082}" dt="2023-09-19T13:33:40.730" v="897" actId="20577"/>
        <pc:sldMkLst>
          <pc:docMk/>
          <pc:sldMk cId="514816633" sldId="281"/>
        </pc:sldMkLst>
        <pc:spChg chg="mod ord">
          <ac:chgData name="GRAY, Mica (BIRMINGHAM WOMEN'S AND CHILDREN'S NHS FOUNDATION TRUST)" userId="S::mica.gray@nhs.net::0b44214c-af86-46de-abbe-98d98df229f5" providerId="AD" clId="Web-{BBECD15B-D5ED-1655-FC38-F54B935DA082}" dt="2023-09-19T13:33:40.730" v="897" actId="20577"/>
          <ac:spMkLst>
            <pc:docMk/>
            <pc:sldMk cId="514816633" sldId="281"/>
            <ac:spMk id="14" creationId="{D74389FC-B3AF-166E-AA27-1F26D495C623}"/>
          </ac:spMkLst>
        </pc:spChg>
        <pc:spChg chg="del">
          <ac:chgData name="GRAY, Mica (BIRMINGHAM WOMEN'S AND CHILDREN'S NHS FOUNDATION TRUST)" userId="S::mica.gray@nhs.net::0b44214c-af86-46de-abbe-98d98df229f5" providerId="AD" clId="Web-{BBECD15B-D5ED-1655-FC38-F54B935DA082}" dt="2023-09-19T13:23:52.107" v="733"/>
          <ac:spMkLst>
            <pc:docMk/>
            <pc:sldMk cId="514816633" sldId="281"/>
            <ac:spMk id="19" creationId="{6B0479F5-59EA-43F3-BAFC-2606376EB662}"/>
          </ac:spMkLst>
        </pc:spChg>
        <pc:spChg chg="add del">
          <ac:chgData name="GRAY, Mica (BIRMINGHAM WOMEN'S AND CHILDREN'S NHS FOUNDATION TRUST)" userId="S::mica.gray@nhs.net::0b44214c-af86-46de-abbe-98d98df229f5" providerId="AD" clId="Web-{BBECD15B-D5ED-1655-FC38-F54B935DA082}" dt="2023-09-19T13:26:12.532" v="749"/>
          <ac:spMkLst>
            <pc:docMk/>
            <pc:sldMk cId="514816633" sldId="281"/>
            <ac:spMk id="24" creationId="{B95B9BA8-1D69-4796-85F5-B6D0BD52354B}"/>
          </ac:spMkLst>
        </pc:spChg>
        <pc:spChg chg="add del">
          <ac:chgData name="GRAY, Mica (BIRMINGHAM WOMEN'S AND CHILDREN'S NHS FOUNDATION TRUST)" userId="S::mica.gray@nhs.net::0b44214c-af86-46de-abbe-98d98df229f5" providerId="AD" clId="Web-{BBECD15B-D5ED-1655-FC38-F54B935DA082}" dt="2023-09-19T13:26:12.532" v="749"/>
          <ac:spMkLst>
            <pc:docMk/>
            <pc:sldMk cId="514816633" sldId="281"/>
            <ac:spMk id="26" creationId="{340822D1-9EEA-4ECF-9360-D9AF87950D47}"/>
          </ac:spMkLst>
        </pc:spChg>
        <pc:spChg chg="add del">
          <ac:chgData name="GRAY, Mica (BIRMINGHAM WOMEN'S AND CHILDREN'S NHS FOUNDATION TRUST)" userId="S::mica.gray@nhs.net::0b44214c-af86-46de-abbe-98d98df229f5" providerId="AD" clId="Web-{BBECD15B-D5ED-1655-FC38-F54B935DA082}" dt="2023-09-19T13:26:12.532" v="749"/>
          <ac:spMkLst>
            <pc:docMk/>
            <pc:sldMk cId="514816633" sldId="281"/>
            <ac:spMk id="28" creationId="{DC292A62-7F34-4E30-BE04-48164A1DAF7B}"/>
          </ac:spMkLst>
        </pc:spChg>
        <pc:spChg chg="add del">
          <ac:chgData name="GRAY, Mica (BIRMINGHAM WOMEN'S AND CHILDREN'S NHS FOUNDATION TRUST)" userId="S::mica.gray@nhs.net::0b44214c-af86-46de-abbe-98d98df229f5" providerId="AD" clId="Web-{BBECD15B-D5ED-1655-FC38-F54B935DA082}" dt="2023-09-19T13:28:53.833" v="801"/>
          <ac:spMkLst>
            <pc:docMk/>
            <pc:sldMk cId="514816633" sldId="281"/>
            <ac:spMk id="33" creationId="{B95B9BA8-1D69-4796-85F5-B6D0BD52354B}"/>
          </ac:spMkLst>
        </pc:spChg>
        <pc:spChg chg="add">
          <ac:chgData name="GRAY, Mica (BIRMINGHAM WOMEN'S AND CHILDREN'S NHS FOUNDATION TRUST)" userId="S::mica.gray@nhs.net::0b44214c-af86-46de-abbe-98d98df229f5" providerId="AD" clId="Web-{BBECD15B-D5ED-1655-FC38-F54B935DA082}" dt="2023-09-19T13:28:53.833" v="801"/>
          <ac:spMkLst>
            <pc:docMk/>
            <pc:sldMk cId="514816633" sldId="281"/>
            <ac:spMk id="42" creationId="{B95B9BA8-1D69-4796-85F5-B6D0BD52354B}"/>
          </ac:spMkLst>
        </pc:spChg>
        <pc:spChg chg="add">
          <ac:chgData name="GRAY, Mica (BIRMINGHAM WOMEN'S AND CHILDREN'S NHS FOUNDATION TRUST)" userId="S::mica.gray@nhs.net::0b44214c-af86-46de-abbe-98d98df229f5" providerId="AD" clId="Web-{BBECD15B-D5ED-1655-FC38-F54B935DA082}" dt="2023-09-19T13:28:53.833" v="801"/>
          <ac:spMkLst>
            <pc:docMk/>
            <pc:sldMk cId="514816633" sldId="281"/>
            <ac:spMk id="44" creationId="{340822D1-9EEA-4ECF-9360-D9AF87950D47}"/>
          </ac:spMkLst>
        </pc:spChg>
        <pc:spChg chg="add">
          <ac:chgData name="GRAY, Mica (BIRMINGHAM WOMEN'S AND CHILDREN'S NHS FOUNDATION TRUST)" userId="S::mica.gray@nhs.net::0b44214c-af86-46de-abbe-98d98df229f5" providerId="AD" clId="Web-{BBECD15B-D5ED-1655-FC38-F54B935DA082}" dt="2023-09-19T13:28:53.833" v="801"/>
          <ac:spMkLst>
            <pc:docMk/>
            <pc:sldMk cId="514816633" sldId="281"/>
            <ac:spMk id="46" creationId="{DC292A62-7F34-4E30-BE04-48164A1DAF7B}"/>
          </ac:spMkLst>
        </pc:spChg>
        <pc:grpChg chg="add del">
          <ac:chgData name="GRAY, Mica (BIRMINGHAM WOMEN'S AND CHILDREN'S NHS FOUNDATION TRUST)" userId="S::mica.gray@nhs.net::0b44214c-af86-46de-abbe-98d98df229f5" providerId="AD" clId="Web-{BBECD15B-D5ED-1655-FC38-F54B935DA082}" dt="2023-09-19T13:28:53.833" v="801"/>
          <ac:grpSpMkLst>
            <pc:docMk/>
            <pc:sldMk cId="514816633" sldId="281"/>
            <ac:grpSpMk id="35" creationId="{EE5D87AC-5CCC-4E1F-8B25-D3A6053029C8}"/>
          </ac:grpSpMkLst>
        </pc:grpChg>
        <pc:picChg chg="add mod">
          <ac:chgData name="GRAY, Mica (BIRMINGHAM WOMEN'S AND CHILDREN'S NHS FOUNDATION TRUST)" userId="S::mica.gray@nhs.net::0b44214c-af86-46de-abbe-98d98df229f5" providerId="AD" clId="Web-{BBECD15B-D5ED-1655-FC38-F54B935DA082}" dt="2023-09-19T13:28:53.833" v="801"/>
          <ac:picMkLst>
            <pc:docMk/>
            <pc:sldMk cId="514816633" sldId="281"/>
            <ac:picMk id="2" creationId="{DD8690D3-7341-E29A-F9C5-840B730A5598}"/>
          </ac:picMkLst>
        </pc:picChg>
        <pc:picChg chg="del">
          <ac:chgData name="GRAY, Mica (BIRMINGHAM WOMEN'S AND CHILDREN'S NHS FOUNDATION TRUST)" userId="S::mica.gray@nhs.net::0b44214c-af86-46de-abbe-98d98df229f5" providerId="AD" clId="Web-{BBECD15B-D5ED-1655-FC38-F54B935DA082}" dt="2023-09-19T13:20:24.712" v="709"/>
          <ac:picMkLst>
            <pc:docMk/>
            <pc:sldMk cId="514816633" sldId="281"/>
            <ac:picMk id="16" creationId="{991CFD7A-59A6-662D-210B-7B90C86B6250}"/>
          </ac:picMkLst>
        </pc:picChg>
      </pc:sldChg>
    </pc:docChg>
  </pc:docChgLst>
  <pc:docChgLst>
    <pc:chgData name="KANE, Julie (BIRMINGHAM WOMEN'S AND CHILDREN'S NHS FOUNDATION TRUST)" userId="S::julie.kane3@nhs.net::94aec9ab-0c84-47fc-8199-1c574159fc06" providerId="AD" clId="Web-{AB0603DC-2308-71FC-1BF4-7A7F89509A77}"/>
    <pc:docChg chg="addSld modSld">
      <pc:chgData name="KANE, Julie (BIRMINGHAM WOMEN'S AND CHILDREN'S NHS FOUNDATION TRUST)" userId="S::julie.kane3@nhs.net::94aec9ab-0c84-47fc-8199-1c574159fc06" providerId="AD" clId="Web-{AB0603DC-2308-71FC-1BF4-7A7F89509A77}" dt="2022-11-25T16:01:09.921" v="13" actId="14100"/>
      <pc:docMkLst>
        <pc:docMk/>
      </pc:docMkLst>
      <pc:sldChg chg="addSp delSp modSp">
        <pc:chgData name="KANE, Julie (BIRMINGHAM WOMEN'S AND CHILDREN'S NHS FOUNDATION TRUST)" userId="S::julie.kane3@nhs.net::94aec9ab-0c84-47fc-8199-1c574159fc06" providerId="AD" clId="Web-{AB0603DC-2308-71FC-1BF4-7A7F89509A77}" dt="2022-11-25T16:01:09.921" v="13" actId="14100"/>
        <pc:sldMkLst>
          <pc:docMk/>
          <pc:sldMk cId="1210198327" sldId="257"/>
        </pc:sldMkLst>
        <pc:spChg chg="add mod">
          <ac:chgData name="KANE, Julie (BIRMINGHAM WOMEN'S AND CHILDREN'S NHS FOUNDATION TRUST)" userId="S::julie.kane3@nhs.net::94aec9ab-0c84-47fc-8199-1c574159fc06" providerId="AD" clId="Web-{AB0603DC-2308-71FC-1BF4-7A7F89509A77}" dt="2022-11-25T16:00:59.405" v="11"/>
          <ac:spMkLst>
            <pc:docMk/>
            <pc:sldMk cId="1210198327" sldId="257"/>
            <ac:spMk id="3" creationId="{D534F399-BE95-EBCB-F81C-3C6109B6C8AC}"/>
          </ac:spMkLst>
        </pc:spChg>
        <pc:spChg chg="mod">
          <ac:chgData name="KANE, Julie (BIRMINGHAM WOMEN'S AND CHILDREN'S NHS FOUNDATION TRUST)" userId="S::julie.kane3@nhs.net::94aec9ab-0c84-47fc-8199-1c574159fc06" providerId="AD" clId="Web-{AB0603DC-2308-71FC-1BF4-7A7F89509A77}" dt="2022-11-25T16:01:09.921" v="13" actId="14100"/>
          <ac:spMkLst>
            <pc:docMk/>
            <pc:sldMk cId="1210198327" sldId="257"/>
            <ac:spMk id="5" creationId="{01321C34-EC74-075B-9CD8-F03468337E14}"/>
          </ac:spMkLst>
        </pc:spChg>
        <pc:picChg chg="del">
          <ac:chgData name="KANE, Julie (BIRMINGHAM WOMEN'S AND CHILDREN'S NHS FOUNDATION TRUST)" userId="S::julie.kane3@nhs.net::94aec9ab-0c84-47fc-8199-1c574159fc06" providerId="AD" clId="Web-{AB0603DC-2308-71FC-1BF4-7A7F89509A77}" dt="2022-11-25T16:00:59.405" v="11"/>
          <ac:picMkLst>
            <pc:docMk/>
            <pc:sldMk cId="1210198327" sldId="257"/>
            <ac:picMk id="4" creationId="{B0F69529-293F-889D-5C2E-96F182B1DF2B}"/>
          </ac:picMkLst>
        </pc:picChg>
      </pc:sldChg>
      <pc:sldChg chg="add replId">
        <pc:chgData name="KANE, Julie (BIRMINGHAM WOMEN'S AND CHILDREN'S NHS FOUNDATION TRUST)" userId="S::julie.kane3@nhs.net::94aec9ab-0c84-47fc-8199-1c574159fc06" providerId="AD" clId="Web-{AB0603DC-2308-71FC-1BF4-7A7F89509A77}" dt="2022-11-25T16:00:49.561" v="8"/>
        <pc:sldMkLst>
          <pc:docMk/>
          <pc:sldMk cId="3610591124" sldId="269"/>
        </pc:sldMkLst>
      </pc:sldChg>
    </pc:docChg>
  </pc:docChgLst>
  <pc:docChgLst>
    <pc:chgData name="KANE, Julie (BIRMINGHAM WOMEN'S AND CHILDREN'S NHS FOUNDATION TRUST)" userId="94aec9ab-0c84-47fc-8199-1c574159fc06" providerId="ADAL" clId="{E0EF97AB-B622-4437-8D28-1A12F52F81B2}"/>
    <pc:docChg chg="undo custSel modSld modMainMaster">
      <pc:chgData name="KANE, Julie (BIRMINGHAM WOMEN'S AND CHILDREN'S NHS FOUNDATION TRUST)" userId="94aec9ab-0c84-47fc-8199-1c574159fc06" providerId="ADAL" clId="{E0EF97AB-B622-4437-8D28-1A12F52F81B2}" dt="2023-01-20T20:14:47.488" v="1090" actId="14100"/>
      <pc:docMkLst>
        <pc:docMk/>
      </pc:docMkLst>
      <pc:sldChg chg="addSp delSp modSp mod">
        <pc:chgData name="KANE, Julie (BIRMINGHAM WOMEN'S AND CHILDREN'S NHS FOUNDATION TRUST)" userId="94aec9ab-0c84-47fc-8199-1c574159fc06" providerId="ADAL" clId="{E0EF97AB-B622-4437-8D28-1A12F52F81B2}" dt="2023-01-20T11:39:30.809" v="573" actId="1076"/>
        <pc:sldMkLst>
          <pc:docMk/>
          <pc:sldMk cId="1210198327" sldId="257"/>
        </pc:sldMkLst>
        <pc:spChg chg="mod">
          <ac:chgData name="KANE, Julie (BIRMINGHAM WOMEN'S AND CHILDREN'S NHS FOUNDATION TRUST)" userId="94aec9ab-0c84-47fc-8199-1c574159fc06" providerId="ADAL" clId="{E0EF97AB-B622-4437-8D28-1A12F52F81B2}" dt="2023-01-20T11:19:37.496" v="144" actId="6549"/>
          <ac:spMkLst>
            <pc:docMk/>
            <pc:sldMk cId="1210198327" sldId="257"/>
            <ac:spMk id="5" creationId="{01321C34-EC74-075B-9CD8-F03468337E14}"/>
          </ac:spMkLst>
        </pc:spChg>
        <pc:spChg chg="mod">
          <ac:chgData name="KANE, Julie (BIRMINGHAM WOMEN'S AND CHILDREN'S NHS FOUNDATION TRUST)" userId="94aec9ab-0c84-47fc-8199-1c574159fc06" providerId="ADAL" clId="{E0EF97AB-B622-4437-8D28-1A12F52F81B2}" dt="2023-01-20T11:38:58.386" v="571" actId="1076"/>
          <ac:spMkLst>
            <pc:docMk/>
            <pc:sldMk cId="1210198327" sldId="257"/>
            <ac:spMk id="6" creationId="{98EF8DC6-2EE8-4375-BCF7-22F9C13DAF27}"/>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7" creationId="{26EB28D3-04C3-4413-BB90-24D3537F7159}"/>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8" creationId="{17E9FA39-D497-4B28-9A99-8257744D2181}"/>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9" creationId="{FC7BF96C-EAC8-432F-83D7-6AACEF3437FB}"/>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10" creationId="{55039FCE-DE39-4FE1-982F-3E9959A1536C}"/>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2" creationId="{D770C312-3482-48EA-8C4D-DE1DAB3701E0}"/>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7" creationId="{137BC1C7-5685-461C-A328-8C2106B127AB}"/>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8" creationId="{BEFD38EB-747D-49BB-B72A-487B4839C1E5}"/>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9" creationId="{E7AF2CAA-2581-462A-AD0F-AF638022A01E}"/>
          </ac:spMkLst>
        </pc:spChg>
        <pc:grpChg chg="add del mod">
          <ac:chgData name="KANE, Julie (BIRMINGHAM WOMEN'S AND CHILDREN'S NHS FOUNDATION TRUST)" userId="94aec9ab-0c84-47fc-8199-1c574159fc06" providerId="ADAL" clId="{E0EF97AB-B622-4437-8D28-1A12F52F81B2}" dt="2023-01-20T11:20:20.449" v="150" actId="165"/>
          <ac:grpSpMkLst>
            <pc:docMk/>
            <pc:sldMk cId="1210198327" sldId="257"/>
            <ac:grpSpMk id="11" creationId="{295B13D5-2446-459D-B809-22A376764199}"/>
          </ac:grpSpMkLst>
        </pc:grpChg>
        <pc:grpChg chg="add mod">
          <ac:chgData name="KANE, Julie (BIRMINGHAM WOMEN'S AND CHILDREN'S NHS FOUNDATION TRUST)" userId="94aec9ab-0c84-47fc-8199-1c574159fc06" providerId="ADAL" clId="{E0EF97AB-B622-4437-8D28-1A12F52F81B2}" dt="2023-01-20T11:39:30.809" v="573" actId="1076"/>
          <ac:grpSpMkLst>
            <pc:docMk/>
            <pc:sldMk cId="1210198327" sldId="257"/>
            <ac:grpSpMk id="13" creationId="{CEBE33CF-B1CD-477F-9521-7948CDA61D32}"/>
          </ac:grpSpMkLst>
        </pc:grpChg>
        <pc:picChg chg="add del mod modCrop">
          <ac:chgData name="KANE, Julie (BIRMINGHAM WOMEN'S AND CHILDREN'S NHS FOUNDATION TRUST)" userId="94aec9ab-0c84-47fc-8199-1c574159fc06" providerId="ADAL" clId="{E0EF97AB-B622-4437-8D28-1A12F52F81B2}" dt="2023-01-20T11:11:25.209" v="14" actId="478"/>
          <ac:picMkLst>
            <pc:docMk/>
            <pc:sldMk cId="1210198327" sldId="257"/>
            <ac:picMk id="3" creationId="{12A75B53-C2A5-4423-9358-7CCC23FD91C9}"/>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4" creationId="{DA5FC214-C806-496D-B91B-69AB5120B96F}"/>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26" creationId="{395D73E8-6ED9-4B82-B1DB-560F8145309C}"/>
          </ac:picMkLst>
        </pc:picChg>
        <pc:picChg chg="del">
          <ac:chgData name="KANE, Julie (BIRMINGHAM WOMEN'S AND CHILDREN'S NHS FOUNDATION TRUST)" userId="94aec9ab-0c84-47fc-8199-1c574159fc06" providerId="ADAL" clId="{E0EF97AB-B622-4437-8D28-1A12F52F81B2}" dt="2023-01-20T11:07:08.911" v="0" actId="478"/>
          <ac:picMkLst>
            <pc:docMk/>
            <pc:sldMk cId="1210198327" sldId="257"/>
            <ac:picMk id="1028" creationId="{BCED7E35-54A2-4148-AC3C-1E9A0C228324}"/>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30" creationId="{B305429A-D92D-4337-BAA5-E750DEA9ABE7}"/>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32" creationId="{71D178D5-EEFC-4B82-9806-4C801FB51F20}"/>
          </ac:picMkLst>
        </pc:picChg>
      </pc:sldChg>
      <pc:sldChg chg="modSp mod">
        <pc:chgData name="KANE, Julie (BIRMINGHAM WOMEN'S AND CHILDREN'S NHS FOUNDATION TRUST)" userId="94aec9ab-0c84-47fc-8199-1c574159fc06" providerId="ADAL" clId="{E0EF97AB-B622-4437-8D28-1A12F52F81B2}" dt="2023-01-20T19:50:44.677" v="975" actId="255"/>
        <pc:sldMkLst>
          <pc:docMk/>
          <pc:sldMk cId="781303142" sldId="258"/>
        </pc:sldMkLst>
        <pc:spChg chg="mod">
          <ac:chgData name="KANE, Julie (BIRMINGHAM WOMEN'S AND CHILDREN'S NHS FOUNDATION TRUST)" userId="94aec9ab-0c84-47fc-8199-1c574159fc06" providerId="ADAL" clId="{E0EF97AB-B622-4437-8D28-1A12F52F81B2}" dt="2023-01-20T19:50:44.677" v="975" actId="255"/>
          <ac:spMkLst>
            <pc:docMk/>
            <pc:sldMk cId="781303142" sldId="258"/>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3:08.674" v="994" actId="1076"/>
        <pc:sldMkLst>
          <pc:docMk/>
          <pc:sldMk cId="4041234519" sldId="259"/>
        </pc:sldMkLst>
        <pc:spChg chg="mod">
          <ac:chgData name="KANE, Julie (BIRMINGHAM WOMEN'S AND CHILDREN'S NHS FOUNDATION TRUST)" userId="94aec9ab-0c84-47fc-8199-1c574159fc06" providerId="ADAL" clId="{E0EF97AB-B622-4437-8D28-1A12F52F81B2}" dt="2023-01-20T19:51:09.755" v="980" actId="1076"/>
          <ac:spMkLst>
            <pc:docMk/>
            <pc:sldMk cId="4041234519" sldId="259"/>
            <ac:spMk id="2" creationId="{5B3C44D7-D7C5-4B59-8F3B-A7B2C0FD5BB6}"/>
          </ac:spMkLst>
        </pc:spChg>
        <pc:spChg chg="add mod">
          <ac:chgData name="KANE, Julie (BIRMINGHAM WOMEN'S AND CHILDREN'S NHS FOUNDATION TRUST)" userId="94aec9ab-0c84-47fc-8199-1c574159fc06" providerId="ADAL" clId="{E0EF97AB-B622-4437-8D28-1A12F52F81B2}" dt="2023-01-20T19:53:08.674" v="994" actId="1076"/>
          <ac:spMkLst>
            <pc:docMk/>
            <pc:sldMk cId="4041234519" sldId="259"/>
            <ac:spMk id="3" creationId="{EB75DC45-C8F6-40C8-B3CD-F30BCDEAE288}"/>
          </ac:spMkLst>
        </pc:spChg>
      </pc:sldChg>
      <pc:sldChg chg="modSp mod">
        <pc:chgData name="KANE, Julie (BIRMINGHAM WOMEN'S AND CHILDREN'S NHS FOUNDATION TRUST)" userId="94aec9ab-0c84-47fc-8199-1c574159fc06" providerId="ADAL" clId="{E0EF97AB-B622-4437-8D28-1A12F52F81B2}" dt="2023-01-20T19:46:59.671" v="937" actId="255"/>
        <pc:sldMkLst>
          <pc:docMk/>
          <pc:sldMk cId="1736007284" sldId="260"/>
        </pc:sldMkLst>
        <pc:spChg chg="mod">
          <ac:chgData name="KANE, Julie (BIRMINGHAM WOMEN'S AND CHILDREN'S NHS FOUNDATION TRUST)" userId="94aec9ab-0c84-47fc-8199-1c574159fc06" providerId="ADAL" clId="{E0EF97AB-B622-4437-8D28-1A12F52F81B2}" dt="2023-01-20T19:46:59.671" v="937" actId="255"/>
          <ac:spMkLst>
            <pc:docMk/>
            <pc:sldMk cId="1736007284" sldId="260"/>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2:59.125" v="992" actId="1076"/>
        <pc:sldMkLst>
          <pc:docMk/>
          <pc:sldMk cId="508889044" sldId="261"/>
        </pc:sldMkLst>
        <pc:spChg chg="mod">
          <ac:chgData name="KANE, Julie (BIRMINGHAM WOMEN'S AND CHILDREN'S NHS FOUNDATION TRUST)" userId="94aec9ab-0c84-47fc-8199-1c574159fc06" providerId="ADAL" clId="{E0EF97AB-B622-4437-8D28-1A12F52F81B2}" dt="2023-01-20T19:52:03.660" v="988" actId="1076"/>
          <ac:spMkLst>
            <pc:docMk/>
            <pc:sldMk cId="508889044" sldId="261"/>
            <ac:spMk id="2" creationId="{5B3C44D7-D7C5-4B59-8F3B-A7B2C0FD5BB6}"/>
          </ac:spMkLst>
        </pc:spChg>
        <pc:spChg chg="add mod">
          <ac:chgData name="KANE, Julie (BIRMINGHAM WOMEN'S AND CHILDREN'S NHS FOUNDATION TRUST)" userId="94aec9ab-0c84-47fc-8199-1c574159fc06" providerId="ADAL" clId="{E0EF97AB-B622-4437-8D28-1A12F52F81B2}" dt="2023-01-20T19:52:59.125" v="992" actId="1076"/>
          <ac:spMkLst>
            <pc:docMk/>
            <pc:sldMk cId="508889044" sldId="261"/>
            <ac:spMk id="3" creationId="{A999893A-DBEF-4A85-8AAD-4E352F27FB6A}"/>
          </ac:spMkLst>
        </pc:spChg>
      </pc:sldChg>
      <pc:sldChg chg="modSp mod">
        <pc:chgData name="KANE, Julie (BIRMINGHAM WOMEN'S AND CHILDREN'S NHS FOUNDATION TRUST)" userId="94aec9ab-0c84-47fc-8199-1c574159fc06" providerId="ADAL" clId="{E0EF97AB-B622-4437-8D28-1A12F52F81B2}" dt="2023-01-20T11:58:29.933" v="623" actId="255"/>
        <pc:sldMkLst>
          <pc:docMk/>
          <pc:sldMk cId="384184884" sldId="262"/>
        </pc:sldMkLst>
        <pc:spChg chg="mod">
          <ac:chgData name="KANE, Julie (BIRMINGHAM WOMEN'S AND CHILDREN'S NHS FOUNDATION TRUST)" userId="94aec9ab-0c84-47fc-8199-1c574159fc06" providerId="ADAL" clId="{E0EF97AB-B622-4437-8D28-1A12F52F81B2}" dt="2023-01-20T11:58:29.933" v="623" actId="255"/>
          <ac:spMkLst>
            <pc:docMk/>
            <pc:sldMk cId="384184884" sldId="262"/>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3:04.306" v="993" actId="1076"/>
        <pc:sldMkLst>
          <pc:docMk/>
          <pc:sldMk cId="1368250907" sldId="263"/>
        </pc:sldMkLst>
        <pc:spChg chg="mod">
          <ac:chgData name="KANE, Julie (BIRMINGHAM WOMEN'S AND CHILDREN'S NHS FOUNDATION TRUST)" userId="94aec9ab-0c84-47fc-8199-1c574159fc06" providerId="ADAL" clId="{E0EF97AB-B622-4437-8D28-1A12F52F81B2}" dt="2023-01-20T19:50:34.081" v="974" actId="1076"/>
          <ac:spMkLst>
            <pc:docMk/>
            <pc:sldMk cId="1368250907" sldId="263"/>
            <ac:spMk id="2" creationId="{5B3C44D7-D7C5-4B59-8F3B-A7B2C0FD5BB6}"/>
          </ac:spMkLst>
        </pc:spChg>
        <pc:spChg chg="add mod">
          <ac:chgData name="KANE, Julie (BIRMINGHAM WOMEN'S AND CHILDREN'S NHS FOUNDATION TRUST)" userId="94aec9ab-0c84-47fc-8199-1c574159fc06" providerId="ADAL" clId="{E0EF97AB-B622-4437-8D28-1A12F52F81B2}" dt="2023-01-20T19:53:04.306" v="993" actId="1076"/>
          <ac:spMkLst>
            <pc:docMk/>
            <pc:sldMk cId="1368250907" sldId="263"/>
            <ac:spMk id="3" creationId="{5760A1E4-9744-443C-A405-5D7F42298C98}"/>
          </ac:spMkLst>
        </pc:spChg>
      </pc:sldChg>
      <pc:sldChg chg="modSp mod">
        <pc:chgData name="KANE, Julie (BIRMINGHAM WOMEN'S AND CHILDREN'S NHS FOUNDATION TRUST)" userId="94aec9ab-0c84-47fc-8199-1c574159fc06" providerId="ADAL" clId="{E0EF97AB-B622-4437-8D28-1A12F52F81B2}" dt="2023-01-20T19:49:53.281" v="963" actId="255"/>
        <pc:sldMkLst>
          <pc:docMk/>
          <pc:sldMk cId="755173485" sldId="264"/>
        </pc:sldMkLst>
        <pc:spChg chg="mod">
          <ac:chgData name="KANE, Julie (BIRMINGHAM WOMEN'S AND CHILDREN'S NHS FOUNDATION TRUST)" userId="94aec9ab-0c84-47fc-8199-1c574159fc06" providerId="ADAL" clId="{E0EF97AB-B622-4437-8D28-1A12F52F81B2}" dt="2023-01-20T19:49:53.281" v="963" actId="255"/>
          <ac:spMkLst>
            <pc:docMk/>
            <pc:sldMk cId="755173485" sldId="264"/>
            <ac:spMk id="3" creationId="{DE010552-BDC5-4EFF-B117-623F46335791}"/>
          </ac:spMkLst>
        </pc:spChg>
      </pc:sldChg>
      <pc:sldChg chg="addSp delSp modSp mod">
        <pc:chgData name="KANE, Julie (BIRMINGHAM WOMEN'S AND CHILDREN'S NHS FOUNDATION TRUST)" userId="94aec9ab-0c84-47fc-8199-1c574159fc06" providerId="ADAL" clId="{E0EF97AB-B622-4437-8D28-1A12F52F81B2}" dt="2023-01-20T19:52:53.949" v="991" actId="1076"/>
        <pc:sldMkLst>
          <pc:docMk/>
          <pc:sldMk cId="3749804075" sldId="265"/>
        </pc:sldMkLst>
        <pc:spChg chg="mod">
          <ac:chgData name="KANE, Julie (BIRMINGHAM WOMEN'S AND CHILDREN'S NHS FOUNDATION TRUST)" userId="94aec9ab-0c84-47fc-8199-1c574159fc06" providerId="ADAL" clId="{E0EF97AB-B622-4437-8D28-1A12F52F81B2}" dt="2023-01-20T19:48:33.815" v="951" actId="1076"/>
          <ac:spMkLst>
            <pc:docMk/>
            <pc:sldMk cId="3749804075" sldId="265"/>
            <ac:spMk id="2" creationId="{5B3C44D7-D7C5-4B59-8F3B-A7B2C0FD5BB6}"/>
          </ac:spMkLst>
        </pc:spChg>
        <pc:spChg chg="add del mod">
          <ac:chgData name="KANE, Julie (BIRMINGHAM WOMEN'S AND CHILDREN'S NHS FOUNDATION TRUST)" userId="94aec9ab-0c84-47fc-8199-1c574159fc06" providerId="ADAL" clId="{E0EF97AB-B622-4437-8D28-1A12F52F81B2}" dt="2023-01-20T11:59:04.852" v="628"/>
          <ac:spMkLst>
            <pc:docMk/>
            <pc:sldMk cId="3749804075" sldId="265"/>
            <ac:spMk id="3" creationId="{A9C24204-C750-4F5E-B838-A0D1DBEA566C}"/>
          </ac:spMkLst>
        </pc:spChg>
        <pc:spChg chg="add mod">
          <ac:chgData name="KANE, Julie (BIRMINGHAM WOMEN'S AND CHILDREN'S NHS FOUNDATION TRUST)" userId="94aec9ab-0c84-47fc-8199-1c574159fc06" providerId="ADAL" clId="{E0EF97AB-B622-4437-8D28-1A12F52F81B2}" dt="2023-01-20T19:52:53.949" v="991" actId="1076"/>
          <ac:spMkLst>
            <pc:docMk/>
            <pc:sldMk cId="3749804075" sldId="265"/>
            <ac:spMk id="4" creationId="{DC6A1261-9966-41F1-AD5C-1BEC3722575B}"/>
          </ac:spMkLst>
        </pc:spChg>
      </pc:sldChg>
      <pc:sldChg chg="delSp modSp mod">
        <pc:chgData name="KANE, Julie (BIRMINGHAM WOMEN'S AND CHILDREN'S NHS FOUNDATION TRUST)" userId="94aec9ab-0c84-47fc-8199-1c574159fc06" providerId="ADAL" clId="{E0EF97AB-B622-4437-8D28-1A12F52F81B2}" dt="2023-01-20T20:00:12.231" v="1077" actId="27636"/>
        <pc:sldMkLst>
          <pc:docMk/>
          <pc:sldMk cId="163211911" sldId="266"/>
        </pc:sldMkLst>
        <pc:spChg chg="mod">
          <ac:chgData name="KANE, Julie (BIRMINGHAM WOMEN'S AND CHILDREN'S NHS FOUNDATION TRUST)" userId="94aec9ab-0c84-47fc-8199-1c574159fc06" providerId="ADAL" clId="{E0EF97AB-B622-4437-8D28-1A12F52F81B2}" dt="2023-01-20T19:58:15.089" v="1044" actId="1076"/>
          <ac:spMkLst>
            <pc:docMk/>
            <pc:sldMk cId="163211911" sldId="266"/>
            <ac:spMk id="2" creationId="{77319802-59C8-4FE8-9603-D3F0E6AFD58A}"/>
          </ac:spMkLst>
        </pc:spChg>
        <pc:spChg chg="mod">
          <ac:chgData name="KANE, Julie (BIRMINGHAM WOMEN'S AND CHILDREN'S NHS FOUNDATION TRUST)" userId="94aec9ab-0c84-47fc-8199-1c574159fc06" providerId="ADAL" clId="{E0EF97AB-B622-4437-8D28-1A12F52F81B2}" dt="2023-01-20T20:00:12.231" v="1077" actId="27636"/>
          <ac:spMkLst>
            <pc:docMk/>
            <pc:sldMk cId="163211911" sldId="266"/>
            <ac:spMk id="3" creationId="{B6BFB052-857F-4265-BEBC-550697B18AA4}"/>
          </ac:spMkLst>
        </pc:spChg>
        <pc:spChg chg="del mod">
          <ac:chgData name="KANE, Julie (BIRMINGHAM WOMEN'S AND CHILDREN'S NHS FOUNDATION TRUST)" userId="94aec9ab-0c84-47fc-8199-1c574159fc06" providerId="ADAL" clId="{E0EF97AB-B622-4437-8D28-1A12F52F81B2}" dt="2023-01-20T19:59:58.095" v="1074" actId="478"/>
          <ac:spMkLst>
            <pc:docMk/>
            <pc:sldMk cId="163211911" sldId="266"/>
            <ac:spMk id="6" creationId="{2177DB0A-A77C-4E45-908E-AC7742CBB109}"/>
          </ac:spMkLst>
        </pc:spChg>
        <pc:picChg chg="mod">
          <ac:chgData name="KANE, Julie (BIRMINGHAM WOMEN'S AND CHILDREN'S NHS FOUNDATION TRUST)" userId="94aec9ab-0c84-47fc-8199-1c574159fc06" providerId="ADAL" clId="{E0EF97AB-B622-4437-8D28-1A12F52F81B2}" dt="2023-01-20T20:00:04.242" v="1075" actId="1076"/>
          <ac:picMkLst>
            <pc:docMk/>
            <pc:sldMk cId="163211911" sldId="266"/>
            <ac:picMk id="2050" creationId="{44CD71B6-EBC5-455A-A572-25F55F2B5A97}"/>
          </ac:picMkLst>
        </pc:picChg>
      </pc:sldChg>
      <pc:sldChg chg="modSp mod">
        <pc:chgData name="KANE, Julie (BIRMINGHAM WOMEN'S AND CHILDREN'S NHS FOUNDATION TRUST)" userId="94aec9ab-0c84-47fc-8199-1c574159fc06" providerId="ADAL" clId="{E0EF97AB-B622-4437-8D28-1A12F52F81B2}" dt="2023-01-20T20:14:47.488" v="1090" actId="14100"/>
        <pc:sldMkLst>
          <pc:docMk/>
          <pc:sldMk cId="2308310307" sldId="267"/>
        </pc:sldMkLst>
        <pc:spChg chg="mod">
          <ac:chgData name="KANE, Julie (BIRMINGHAM WOMEN'S AND CHILDREN'S NHS FOUNDATION TRUST)" userId="94aec9ab-0c84-47fc-8199-1c574159fc06" providerId="ADAL" clId="{E0EF97AB-B622-4437-8D28-1A12F52F81B2}" dt="2023-01-20T19:57:23.221" v="1035" actId="1076"/>
          <ac:spMkLst>
            <pc:docMk/>
            <pc:sldMk cId="2308310307" sldId="267"/>
            <ac:spMk id="7" creationId="{88C04551-6AF2-DC9D-0EBE-12C43D96E309}"/>
          </ac:spMkLst>
        </pc:spChg>
        <pc:spChg chg="mod">
          <ac:chgData name="KANE, Julie (BIRMINGHAM WOMEN'S AND CHILDREN'S NHS FOUNDATION TRUST)" userId="94aec9ab-0c84-47fc-8199-1c574159fc06" providerId="ADAL" clId="{E0EF97AB-B622-4437-8D28-1A12F52F81B2}" dt="2023-01-20T20:14:47.488" v="1090" actId="14100"/>
          <ac:spMkLst>
            <pc:docMk/>
            <pc:sldMk cId="2308310307" sldId="267"/>
            <ac:spMk id="9" creationId="{E9C030DC-EC54-8E7A-A475-3F8F2EBE0D0F}"/>
          </ac:spMkLst>
        </pc:spChg>
        <pc:picChg chg="mod">
          <ac:chgData name="KANE, Julie (BIRMINGHAM WOMEN'S AND CHILDREN'S NHS FOUNDATION TRUST)" userId="94aec9ab-0c84-47fc-8199-1c574159fc06" providerId="ADAL" clId="{E0EF97AB-B622-4437-8D28-1A12F52F81B2}" dt="2023-01-20T19:57:42.827" v="1039" actId="1076"/>
          <ac:picMkLst>
            <pc:docMk/>
            <pc:sldMk cId="2308310307" sldId="267"/>
            <ac:picMk id="8" creationId="{2EBA0948-27F3-439B-A771-920192464E2F}"/>
          </ac:picMkLst>
        </pc:picChg>
      </pc:sldChg>
      <pc:sldChg chg="modSp mod">
        <pc:chgData name="KANE, Julie (BIRMINGHAM WOMEN'S AND CHILDREN'S NHS FOUNDATION TRUST)" userId="94aec9ab-0c84-47fc-8199-1c574159fc06" providerId="ADAL" clId="{E0EF97AB-B622-4437-8D28-1A12F52F81B2}" dt="2023-01-20T19:46:24.099" v="936" actId="14100"/>
        <pc:sldMkLst>
          <pc:docMk/>
          <pc:sldMk cId="1254091993" sldId="268"/>
        </pc:sldMkLst>
        <pc:spChg chg="mod">
          <ac:chgData name="KANE, Julie (BIRMINGHAM WOMEN'S AND CHILDREN'S NHS FOUNDATION TRUST)" userId="94aec9ab-0c84-47fc-8199-1c574159fc06" providerId="ADAL" clId="{E0EF97AB-B622-4437-8D28-1A12F52F81B2}" dt="2023-01-20T19:46:14.232" v="935" actId="16037"/>
          <ac:spMkLst>
            <pc:docMk/>
            <pc:sldMk cId="1254091993" sldId="268"/>
            <ac:spMk id="20" creationId="{0D3F0EBF-A9A0-F68E-7337-76FE4A6F427A}"/>
          </ac:spMkLst>
        </pc:spChg>
        <pc:spChg chg="mod">
          <ac:chgData name="KANE, Julie (BIRMINGHAM WOMEN'S AND CHILDREN'S NHS FOUNDATION TRUST)" userId="94aec9ab-0c84-47fc-8199-1c574159fc06" providerId="ADAL" clId="{E0EF97AB-B622-4437-8D28-1A12F52F81B2}" dt="2023-01-20T19:46:24.099" v="936" actId="14100"/>
          <ac:spMkLst>
            <pc:docMk/>
            <pc:sldMk cId="1254091993" sldId="268"/>
            <ac:spMk id="24" creationId="{54A9C920-10EE-A167-301D-EED52F383662}"/>
          </ac:spMkLst>
        </pc:spChg>
      </pc:sldChg>
      <pc:sldChg chg="modSp mod">
        <pc:chgData name="KANE, Julie (BIRMINGHAM WOMEN'S AND CHILDREN'S NHS FOUNDATION TRUST)" userId="94aec9ab-0c84-47fc-8199-1c574159fc06" providerId="ADAL" clId="{E0EF97AB-B622-4437-8D28-1A12F52F81B2}" dt="2023-01-20T19:56:40.888" v="1032" actId="1076"/>
        <pc:sldMkLst>
          <pc:docMk/>
          <pc:sldMk cId="1155499056" sldId="270"/>
        </pc:sldMkLst>
        <pc:spChg chg="mod">
          <ac:chgData name="KANE, Julie (BIRMINGHAM WOMEN'S AND CHILDREN'S NHS FOUNDATION TRUST)" userId="94aec9ab-0c84-47fc-8199-1c574159fc06" providerId="ADAL" clId="{E0EF97AB-B622-4437-8D28-1A12F52F81B2}" dt="2023-01-20T19:56:23.340" v="1028" actId="1076"/>
          <ac:spMkLst>
            <pc:docMk/>
            <pc:sldMk cId="1155499056" sldId="270"/>
            <ac:spMk id="4" creationId="{19C29EED-0542-483A-A9C9-00EB2D9F00A9}"/>
          </ac:spMkLst>
        </pc:spChg>
        <pc:spChg chg="mod">
          <ac:chgData name="KANE, Julie (BIRMINGHAM WOMEN'S AND CHILDREN'S NHS FOUNDATION TRUST)" userId="94aec9ab-0c84-47fc-8199-1c574159fc06" providerId="ADAL" clId="{E0EF97AB-B622-4437-8D28-1A12F52F81B2}" dt="2023-01-20T19:56:18.420" v="1027" actId="1076"/>
          <ac:spMkLst>
            <pc:docMk/>
            <pc:sldMk cId="1155499056" sldId="270"/>
            <ac:spMk id="5" creationId="{95F8D06E-EAC4-4D7E-9157-E98108D82132}"/>
          </ac:spMkLst>
        </pc:spChg>
        <pc:spChg chg="mod">
          <ac:chgData name="KANE, Julie (BIRMINGHAM WOMEN'S AND CHILDREN'S NHS FOUNDATION TRUST)" userId="94aec9ab-0c84-47fc-8199-1c574159fc06" providerId="ADAL" clId="{E0EF97AB-B622-4437-8D28-1A12F52F81B2}" dt="2023-01-20T19:56:10.848" v="1025" actId="1076"/>
          <ac:spMkLst>
            <pc:docMk/>
            <pc:sldMk cId="1155499056" sldId="270"/>
            <ac:spMk id="6" creationId="{2C687471-F711-4AE5-A4F0-48F8BBE42DF6}"/>
          </ac:spMkLst>
        </pc:spChg>
        <pc:spChg chg="mod">
          <ac:chgData name="KANE, Julie (BIRMINGHAM WOMEN'S AND CHILDREN'S NHS FOUNDATION TRUST)" userId="94aec9ab-0c84-47fc-8199-1c574159fc06" providerId="ADAL" clId="{E0EF97AB-B622-4437-8D28-1A12F52F81B2}" dt="2023-01-20T19:56:14.297" v="1026" actId="1076"/>
          <ac:spMkLst>
            <pc:docMk/>
            <pc:sldMk cId="1155499056" sldId="270"/>
            <ac:spMk id="7" creationId="{14DB3254-D7AB-40C3-83C2-631D2D9544FF}"/>
          </ac:spMkLst>
        </pc:spChg>
        <pc:spChg chg="mod">
          <ac:chgData name="KANE, Julie (BIRMINGHAM WOMEN'S AND CHILDREN'S NHS FOUNDATION TRUST)" userId="94aec9ab-0c84-47fc-8199-1c574159fc06" providerId="ADAL" clId="{E0EF97AB-B622-4437-8D28-1A12F52F81B2}" dt="2023-01-20T19:56:40.888" v="1032" actId="1076"/>
          <ac:spMkLst>
            <pc:docMk/>
            <pc:sldMk cId="1155499056" sldId="270"/>
            <ac:spMk id="9" creationId="{5896160D-227D-4099-83AC-D26E813DF544}"/>
          </ac:spMkLst>
        </pc:spChg>
        <pc:spChg chg="mod">
          <ac:chgData name="KANE, Julie (BIRMINGHAM WOMEN'S AND CHILDREN'S NHS FOUNDATION TRUST)" userId="94aec9ab-0c84-47fc-8199-1c574159fc06" providerId="ADAL" clId="{E0EF97AB-B622-4437-8D28-1A12F52F81B2}" dt="2023-01-20T19:56:27.113" v="1029" actId="1076"/>
          <ac:spMkLst>
            <pc:docMk/>
            <pc:sldMk cId="1155499056" sldId="270"/>
            <ac:spMk id="11" creationId="{86FFAAD9-31D7-4E92-AA0A-A3B806F39F72}"/>
          </ac:spMkLst>
        </pc:spChg>
      </pc:sldChg>
      <pc:sldMasterChg chg="modSldLayout">
        <pc:chgData name="KANE, Julie (BIRMINGHAM WOMEN'S AND CHILDREN'S NHS FOUNDATION TRUST)" userId="94aec9ab-0c84-47fc-8199-1c574159fc06" providerId="ADAL" clId="{E0EF97AB-B622-4437-8D28-1A12F52F81B2}" dt="2023-01-20T19:45:40.947" v="934" actId="2711"/>
        <pc:sldMasterMkLst>
          <pc:docMk/>
          <pc:sldMasterMk cId="753487032" sldId="2147483725"/>
        </pc:sldMasterMkLst>
        <pc:sldLayoutChg chg="modSp">
          <pc:chgData name="KANE, Julie (BIRMINGHAM WOMEN'S AND CHILDREN'S NHS FOUNDATION TRUST)" userId="94aec9ab-0c84-47fc-8199-1c574159fc06" providerId="ADAL" clId="{E0EF97AB-B622-4437-8D28-1A12F52F81B2}" dt="2023-01-20T19:45:40.947" v="934" actId="2711"/>
          <pc:sldLayoutMkLst>
            <pc:docMk/>
            <pc:sldMasterMk cId="753487032" sldId="2147483725"/>
            <pc:sldLayoutMk cId="558791020" sldId="2147483721"/>
          </pc:sldLayoutMkLst>
          <pc:spChg chg="mod">
            <ac:chgData name="KANE, Julie (BIRMINGHAM WOMEN'S AND CHILDREN'S NHS FOUNDATION TRUST)" userId="94aec9ab-0c84-47fc-8199-1c574159fc06" providerId="ADAL" clId="{E0EF97AB-B622-4437-8D28-1A12F52F81B2}" dt="2023-01-20T19:45:40.947" v="934" actId="2711"/>
            <ac:spMkLst>
              <pc:docMk/>
              <pc:sldMasterMk cId="753487032" sldId="2147483725"/>
              <pc:sldLayoutMk cId="558791020" sldId="2147483721"/>
              <ac:spMk id="3" creationId="{7D3C075C-7238-4F43-87E7-63A35BE6900C}"/>
            </ac:spMkLst>
          </pc:spChg>
        </pc:sldLayoutChg>
      </pc:sldMasterChg>
    </pc:docChg>
  </pc:docChgLst>
  <pc:docChgLst>
    <pc:chgData name="GRAY, Mica (BIRMINGHAM WOMEN'S AND CHILDREN'S NHS FOUNDATION TRUST)" userId="S::mica.gray@nhs.net::0b44214c-af86-46de-abbe-98d98df229f5" providerId="AD" clId="Web-{D45B1FEB-642C-8344-69D5-2AE9C1E79D73}"/>
    <pc:docChg chg="addSld delSld modSld sldOrd">
      <pc:chgData name="GRAY, Mica (BIRMINGHAM WOMEN'S AND CHILDREN'S NHS FOUNDATION TRUST)" userId="S::mica.gray@nhs.net::0b44214c-af86-46de-abbe-98d98df229f5" providerId="AD" clId="Web-{D45B1FEB-642C-8344-69D5-2AE9C1E79D73}" dt="2023-09-12T12:50:39.851" v="541" actId="1076"/>
      <pc:docMkLst>
        <pc:docMk/>
      </pc:docMkLst>
      <pc:sldChg chg="delSp modSp">
        <pc:chgData name="GRAY, Mica (BIRMINGHAM WOMEN'S AND CHILDREN'S NHS FOUNDATION TRUST)" userId="S::mica.gray@nhs.net::0b44214c-af86-46de-abbe-98d98df229f5" providerId="AD" clId="Web-{D45B1FEB-642C-8344-69D5-2AE9C1E79D73}" dt="2023-09-12T10:47:31.615" v="8" actId="1076"/>
        <pc:sldMkLst>
          <pc:docMk/>
          <pc:sldMk cId="301908697" sldId="256"/>
        </pc:sldMkLst>
        <pc:spChg chg="mod">
          <ac:chgData name="GRAY, Mica (BIRMINGHAM WOMEN'S AND CHILDREN'S NHS FOUNDATION TRUST)" userId="S::mica.gray@nhs.net::0b44214c-af86-46de-abbe-98d98df229f5" providerId="AD" clId="Web-{D45B1FEB-642C-8344-69D5-2AE9C1E79D73}" dt="2023-09-12T10:47:31.615" v="8" actId="1076"/>
          <ac:spMkLst>
            <pc:docMk/>
            <pc:sldMk cId="301908697" sldId="256"/>
            <ac:spMk id="2" creationId="{2308F2F1-066A-4FB9-819B-1B6E715BAD9C}"/>
          </ac:spMkLst>
        </pc:spChg>
        <pc:spChg chg="del mod">
          <ac:chgData name="GRAY, Mica (BIRMINGHAM WOMEN'S AND CHILDREN'S NHS FOUNDATION TRUST)" userId="S::mica.gray@nhs.net::0b44214c-af86-46de-abbe-98d98df229f5" providerId="AD" clId="Web-{D45B1FEB-642C-8344-69D5-2AE9C1E79D73}" dt="2023-09-12T10:47:23.380" v="7"/>
          <ac:spMkLst>
            <pc:docMk/>
            <pc:sldMk cId="301908697" sldId="256"/>
            <ac:spMk id="3" creationId="{EA19872F-BE8B-4BC2-8B96-D3E1C58EA8B6}"/>
          </ac:spMkLst>
        </pc:spChg>
      </pc:sldChg>
      <pc:sldChg chg="del">
        <pc:chgData name="GRAY, Mica (BIRMINGHAM WOMEN'S AND CHILDREN'S NHS FOUNDATION TRUST)" userId="S::mica.gray@nhs.net::0b44214c-af86-46de-abbe-98d98df229f5" providerId="AD" clId="Web-{D45B1FEB-642C-8344-69D5-2AE9C1E79D73}" dt="2023-09-12T12:41:38.578" v="436"/>
        <pc:sldMkLst>
          <pc:docMk/>
          <pc:sldMk cId="1210198327" sldId="257"/>
        </pc:sldMkLst>
      </pc:sldChg>
      <pc:sldChg chg="del">
        <pc:chgData name="GRAY, Mica (BIRMINGHAM WOMEN'S AND CHILDREN'S NHS FOUNDATION TRUST)" userId="S::mica.gray@nhs.net::0b44214c-af86-46de-abbe-98d98df229f5" providerId="AD" clId="Web-{D45B1FEB-642C-8344-69D5-2AE9C1E79D73}" dt="2023-09-12T12:41:50.719" v="444"/>
        <pc:sldMkLst>
          <pc:docMk/>
          <pc:sldMk cId="781303142" sldId="258"/>
        </pc:sldMkLst>
      </pc:sldChg>
      <pc:sldChg chg="del">
        <pc:chgData name="GRAY, Mica (BIRMINGHAM WOMEN'S AND CHILDREN'S NHS FOUNDATION TRUST)" userId="S::mica.gray@nhs.net::0b44214c-af86-46de-abbe-98d98df229f5" providerId="AD" clId="Web-{D45B1FEB-642C-8344-69D5-2AE9C1E79D73}" dt="2023-09-12T12:41:54.626" v="445"/>
        <pc:sldMkLst>
          <pc:docMk/>
          <pc:sldMk cId="4041234519" sldId="259"/>
        </pc:sldMkLst>
      </pc:sldChg>
      <pc:sldChg chg="del">
        <pc:chgData name="GRAY, Mica (BIRMINGHAM WOMEN'S AND CHILDREN'S NHS FOUNDATION TRUST)" userId="S::mica.gray@nhs.net::0b44214c-af86-46de-abbe-98d98df229f5" providerId="AD" clId="Web-{D45B1FEB-642C-8344-69D5-2AE9C1E79D73}" dt="2023-09-12T12:41:44.922" v="440"/>
        <pc:sldMkLst>
          <pc:docMk/>
          <pc:sldMk cId="1736007284" sldId="260"/>
        </pc:sldMkLst>
      </pc:sldChg>
      <pc:sldChg chg="del">
        <pc:chgData name="GRAY, Mica (BIRMINGHAM WOMEN'S AND CHILDREN'S NHS FOUNDATION TRUST)" userId="S::mica.gray@nhs.net::0b44214c-af86-46de-abbe-98d98df229f5" providerId="AD" clId="Web-{D45B1FEB-642C-8344-69D5-2AE9C1E79D73}" dt="2023-09-12T12:41:46.454" v="441"/>
        <pc:sldMkLst>
          <pc:docMk/>
          <pc:sldMk cId="508889044" sldId="261"/>
        </pc:sldMkLst>
      </pc:sldChg>
      <pc:sldChg chg="del">
        <pc:chgData name="GRAY, Mica (BIRMINGHAM WOMEN'S AND CHILDREN'S NHS FOUNDATION TRUST)" userId="S::mica.gray@nhs.net::0b44214c-af86-46de-abbe-98d98df229f5" providerId="AD" clId="Web-{D45B1FEB-642C-8344-69D5-2AE9C1E79D73}" dt="2023-09-12T12:41:41.500" v="438"/>
        <pc:sldMkLst>
          <pc:docMk/>
          <pc:sldMk cId="384184884" sldId="262"/>
        </pc:sldMkLst>
      </pc:sldChg>
      <pc:sldChg chg="del">
        <pc:chgData name="GRAY, Mica (BIRMINGHAM WOMEN'S AND CHILDREN'S NHS FOUNDATION TRUST)" userId="S::mica.gray@nhs.net::0b44214c-af86-46de-abbe-98d98df229f5" providerId="AD" clId="Web-{D45B1FEB-642C-8344-69D5-2AE9C1E79D73}" dt="2023-09-12T12:41:49.516" v="443"/>
        <pc:sldMkLst>
          <pc:docMk/>
          <pc:sldMk cId="1368250907" sldId="263"/>
        </pc:sldMkLst>
      </pc:sldChg>
      <pc:sldChg chg="del">
        <pc:chgData name="GRAY, Mica (BIRMINGHAM WOMEN'S AND CHILDREN'S NHS FOUNDATION TRUST)" userId="S::mica.gray@nhs.net::0b44214c-af86-46de-abbe-98d98df229f5" providerId="AD" clId="Web-{D45B1FEB-642C-8344-69D5-2AE9C1E79D73}" dt="2023-09-12T12:41:47.829" v="442"/>
        <pc:sldMkLst>
          <pc:docMk/>
          <pc:sldMk cId="755173485" sldId="264"/>
        </pc:sldMkLst>
      </pc:sldChg>
      <pc:sldChg chg="del">
        <pc:chgData name="GRAY, Mica (BIRMINGHAM WOMEN'S AND CHILDREN'S NHS FOUNDATION TRUST)" userId="S::mica.gray@nhs.net::0b44214c-af86-46de-abbe-98d98df229f5" providerId="AD" clId="Web-{D45B1FEB-642C-8344-69D5-2AE9C1E79D73}" dt="2023-09-12T12:41:43.110" v="439"/>
        <pc:sldMkLst>
          <pc:docMk/>
          <pc:sldMk cId="3749804075" sldId="265"/>
        </pc:sldMkLst>
      </pc:sldChg>
      <pc:sldChg chg="addSp delSp modSp">
        <pc:chgData name="GRAY, Mica (BIRMINGHAM WOMEN'S AND CHILDREN'S NHS FOUNDATION TRUST)" userId="S::mica.gray@nhs.net::0b44214c-af86-46de-abbe-98d98df229f5" providerId="AD" clId="Web-{D45B1FEB-642C-8344-69D5-2AE9C1E79D73}" dt="2023-09-12T12:50:39.851" v="541" actId="1076"/>
        <pc:sldMkLst>
          <pc:docMk/>
          <pc:sldMk cId="163211911" sldId="266"/>
        </pc:sldMkLst>
        <pc:spChg chg="mod">
          <ac:chgData name="GRAY, Mica (BIRMINGHAM WOMEN'S AND CHILDREN'S NHS FOUNDATION TRUST)" userId="S::mica.gray@nhs.net::0b44214c-af86-46de-abbe-98d98df229f5" providerId="AD" clId="Web-{D45B1FEB-642C-8344-69D5-2AE9C1E79D73}" dt="2023-09-12T12:47:32.994" v="536" actId="20577"/>
          <ac:spMkLst>
            <pc:docMk/>
            <pc:sldMk cId="163211911" sldId="266"/>
            <ac:spMk id="3" creationId="{B6BFB052-857F-4265-BEBC-550697B18AA4}"/>
          </ac:spMkLst>
        </pc:spChg>
        <pc:picChg chg="add mod">
          <ac:chgData name="GRAY, Mica (BIRMINGHAM WOMEN'S AND CHILDREN'S NHS FOUNDATION TRUST)" userId="S::mica.gray@nhs.net::0b44214c-af86-46de-abbe-98d98df229f5" providerId="AD" clId="Web-{D45B1FEB-642C-8344-69D5-2AE9C1E79D73}" dt="2023-09-12T12:50:39.851" v="541" actId="1076"/>
          <ac:picMkLst>
            <pc:docMk/>
            <pc:sldMk cId="163211911" sldId="266"/>
            <ac:picMk id="4" creationId="{F210DE8E-6EC8-ADD3-F29D-4B46F46EF967}"/>
          </ac:picMkLst>
        </pc:picChg>
        <pc:picChg chg="del">
          <ac:chgData name="GRAY, Mica (BIRMINGHAM WOMEN'S AND CHILDREN'S NHS FOUNDATION TRUST)" userId="S::mica.gray@nhs.net::0b44214c-af86-46de-abbe-98d98df229f5" providerId="AD" clId="Web-{D45B1FEB-642C-8344-69D5-2AE9C1E79D73}" dt="2023-09-12T12:50:23.428" v="537"/>
          <ac:picMkLst>
            <pc:docMk/>
            <pc:sldMk cId="163211911" sldId="266"/>
            <ac:picMk id="2050" creationId="{44CD71B6-EBC5-455A-A572-25F55F2B5A97}"/>
          </ac:picMkLst>
        </pc:picChg>
      </pc:sldChg>
      <pc:sldChg chg="del">
        <pc:chgData name="GRAY, Mica (BIRMINGHAM WOMEN'S AND CHILDREN'S NHS FOUNDATION TRUST)" userId="S::mica.gray@nhs.net::0b44214c-af86-46de-abbe-98d98df229f5" providerId="AD" clId="Web-{D45B1FEB-642C-8344-69D5-2AE9C1E79D73}" dt="2023-09-12T12:42:33.144" v="446"/>
        <pc:sldMkLst>
          <pc:docMk/>
          <pc:sldMk cId="2308310307" sldId="267"/>
        </pc:sldMkLst>
      </pc:sldChg>
      <pc:sldChg chg="del">
        <pc:chgData name="GRAY, Mica (BIRMINGHAM WOMEN'S AND CHILDREN'S NHS FOUNDATION TRUST)" userId="S::mica.gray@nhs.net::0b44214c-af86-46de-abbe-98d98df229f5" providerId="AD" clId="Web-{D45B1FEB-642C-8344-69D5-2AE9C1E79D73}" dt="2023-09-12T12:25:46.760" v="9"/>
        <pc:sldMkLst>
          <pc:docMk/>
          <pc:sldMk cId="1254091993" sldId="268"/>
        </pc:sldMkLst>
      </pc:sldChg>
      <pc:sldChg chg="del">
        <pc:chgData name="GRAY, Mica (BIRMINGHAM WOMEN'S AND CHILDREN'S NHS FOUNDATION TRUST)" userId="S::mica.gray@nhs.net::0b44214c-af86-46de-abbe-98d98df229f5" providerId="AD" clId="Web-{D45B1FEB-642C-8344-69D5-2AE9C1E79D73}" dt="2023-09-12T12:41:39.937" v="437"/>
        <pc:sldMkLst>
          <pc:docMk/>
          <pc:sldMk cId="3610591124" sldId="269"/>
        </pc:sldMkLst>
      </pc:sldChg>
      <pc:sldChg chg="del">
        <pc:chgData name="GRAY, Mica (BIRMINGHAM WOMEN'S AND CHILDREN'S NHS FOUNDATION TRUST)" userId="S::mica.gray@nhs.net::0b44214c-af86-46de-abbe-98d98df229f5" providerId="AD" clId="Web-{D45B1FEB-642C-8344-69D5-2AE9C1E79D73}" dt="2023-09-12T12:42:36.129" v="447"/>
        <pc:sldMkLst>
          <pc:docMk/>
          <pc:sldMk cId="1155499056" sldId="270"/>
        </pc:sldMkLst>
      </pc:sldChg>
      <pc:sldChg chg="delSp modSp new ord modNotes">
        <pc:chgData name="GRAY, Mica (BIRMINGHAM WOMEN'S AND CHILDREN'S NHS FOUNDATION TRUST)" userId="S::mica.gray@nhs.net::0b44214c-af86-46de-abbe-98d98df229f5" providerId="AD" clId="Web-{D45B1FEB-642C-8344-69D5-2AE9C1E79D73}" dt="2023-09-12T12:41:18.998" v="435"/>
        <pc:sldMkLst>
          <pc:docMk/>
          <pc:sldMk cId="2884728148" sldId="271"/>
        </pc:sldMkLst>
        <pc:spChg chg="mod">
          <ac:chgData name="GRAY, Mica (BIRMINGHAM WOMEN'S AND CHILDREN'S NHS FOUNDATION TRUST)" userId="S::mica.gray@nhs.net::0b44214c-af86-46de-abbe-98d98df229f5" providerId="AD" clId="Web-{D45B1FEB-642C-8344-69D5-2AE9C1E79D73}" dt="2023-09-12T12:31:31.300" v="129" actId="20577"/>
          <ac:spMkLst>
            <pc:docMk/>
            <pc:sldMk cId="2884728148" sldId="271"/>
            <ac:spMk id="2" creationId="{4559292B-B5CD-FD2F-3781-165EEC953864}"/>
          </ac:spMkLst>
        </pc:spChg>
        <pc:spChg chg="del mod">
          <ac:chgData name="GRAY, Mica (BIRMINGHAM WOMEN'S AND CHILDREN'S NHS FOUNDATION TRUST)" userId="S::mica.gray@nhs.net::0b44214c-af86-46de-abbe-98d98df229f5" providerId="AD" clId="Web-{D45B1FEB-642C-8344-69D5-2AE9C1E79D73}" dt="2023-09-12T12:26:21.293" v="21"/>
          <ac:spMkLst>
            <pc:docMk/>
            <pc:sldMk cId="2884728148" sldId="271"/>
            <ac:spMk id="3" creationId="{3107F58D-332A-7F9F-7011-89A879067ED0}"/>
          </ac:spMkLst>
        </pc:spChg>
      </pc:sldChg>
      <pc:sldChg chg="delSp new del ord">
        <pc:chgData name="GRAY, Mica (BIRMINGHAM WOMEN'S AND CHILDREN'S NHS FOUNDATION TRUST)" userId="S::mica.gray@nhs.net::0b44214c-af86-46de-abbe-98d98df229f5" providerId="AD" clId="Web-{D45B1FEB-642C-8344-69D5-2AE9C1E79D73}" dt="2023-09-12T12:31:52.020" v="130"/>
        <pc:sldMkLst>
          <pc:docMk/>
          <pc:sldMk cId="2157696206" sldId="272"/>
        </pc:sldMkLst>
        <pc:spChg chg="del">
          <ac:chgData name="GRAY, Mica (BIRMINGHAM WOMEN'S AND CHILDREN'S NHS FOUNDATION TRUST)" userId="S::mica.gray@nhs.net::0b44214c-af86-46de-abbe-98d98df229f5" providerId="AD" clId="Web-{D45B1FEB-642C-8344-69D5-2AE9C1E79D73}" dt="2023-09-12T12:26:48.733" v="37"/>
          <ac:spMkLst>
            <pc:docMk/>
            <pc:sldMk cId="2157696206" sldId="272"/>
            <ac:spMk id="2" creationId="{A679A5B3-4B63-ECA4-9BEC-46CE966AA1BD}"/>
          </ac:spMkLst>
        </pc:spChg>
        <pc:spChg chg="del">
          <ac:chgData name="GRAY, Mica (BIRMINGHAM WOMEN'S AND CHILDREN'S NHS FOUNDATION TRUST)" userId="S::mica.gray@nhs.net::0b44214c-af86-46de-abbe-98d98df229f5" providerId="AD" clId="Web-{D45B1FEB-642C-8344-69D5-2AE9C1E79D73}" dt="2023-09-12T12:26:50.530" v="38"/>
          <ac:spMkLst>
            <pc:docMk/>
            <pc:sldMk cId="2157696206" sldId="272"/>
            <ac:spMk id="3" creationId="{C818B7BC-B0B5-8038-98F4-0633858E1393}"/>
          </ac:spMkLst>
        </pc:spChg>
      </pc:sldChg>
      <pc:sldChg chg="modSp new ord">
        <pc:chgData name="GRAY, Mica (BIRMINGHAM WOMEN'S AND CHILDREN'S NHS FOUNDATION TRUST)" userId="S::mica.gray@nhs.net::0b44214c-af86-46de-abbe-98d98df229f5" providerId="AD" clId="Web-{D45B1FEB-642C-8344-69D5-2AE9C1E79D73}" dt="2023-09-12T12:29:34.714" v="76"/>
        <pc:sldMkLst>
          <pc:docMk/>
          <pc:sldMk cId="3612110723" sldId="273"/>
        </pc:sldMkLst>
        <pc:spChg chg="mod">
          <ac:chgData name="GRAY, Mica (BIRMINGHAM WOMEN'S AND CHILDREN'S NHS FOUNDATION TRUST)" userId="S::mica.gray@nhs.net::0b44214c-af86-46de-abbe-98d98df229f5" providerId="AD" clId="Web-{D45B1FEB-642C-8344-69D5-2AE9C1E79D73}" dt="2023-09-12T12:29:06.446" v="51" actId="20577"/>
          <ac:spMkLst>
            <pc:docMk/>
            <pc:sldMk cId="3612110723" sldId="273"/>
            <ac:spMk id="2" creationId="{6F0AB8BB-C486-BA49-A7E5-A5E59C9179BD}"/>
          </ac:spMkLst>
        </pc:spChg>
        <pc:spChg chg="mod">
          <ac:chgData name="GRAY, Mica (BIRMINGHAM WOMEN'S AND CHILDREN'S NHS FOUNDATION TRUST)" userId="S::mica.gray@nhs.net::0b44214c-af86-46de-abbe-98d98df229f5" providerId="AD" clId="Web-{D45B1FEB-642C-8344-69D5-2AE9C1E79D73}" dt="2023-09-12T12:29:32.713" v="75" actId="20577"/>
          <ac:spMkLst>
            <pc:docMk/>
            <pc:sldMk cId="3612110723" sldId="273"/>
            <ac:spMk id="3" creationId="{30A5791F-1048-7F41-F962-ED30EE220FD2}"/>
          </ac:spMkLst>
        </pc:spChg>
      </pc:sldChg>
      <pc:sldChg chg="modSp new ord">
        <pc:chgData name="GRAY, Mica (BIRMINGHAM WOMEN'S AND CHILDREN'S NHS FOUNDATION TRUST)" userId="S::mica.gray@nhs.net::0b44214c-af86-46de-abbe-98d98df229f5" providerId="AD" clId="Web-{D45B1FEB-642C-8344-69D5-2AE9C1E79D73}" dt="2023-09-12T12:32:51.275" v="152" actId="20577"/>
        <pc:sldMkLst>
          <pc:docMk/>
          <pc:sldMk cId="3844114958" sldId="274"/>
        </pc:sldMkLst>
        <pc:spChg chg="mod">
          <ac:chgData name="GRAY, Mica (BIRMINGHAM WOMEN'S AND CHILDREN'S NHS FOUNDATION TRUST)" userId="S::mica.gray@nhs.net::0b44214c-af86-46de-abbe-98d98df229f5" providerId="AD" clId="Web-{D45B1FEB-642C-8344-69D5-2AE9C1E79D73}" dt="2023-09-12T12:32:04.974" v="139" actId="20577"/>
          <ac:spMkLst>
            <pc:docMk/>
            <pc:sldMk cId="3844114958" sldId="274"/>
            <ac:spMk id="2" creationId="{3D3933CA-F22C-6A42-39A5-AAFE0033EA03}"/>
          </ac:spMkLst>
        </pc:spChg>
        <pc:spChg chg="mod">
          <ac:chgData name="GRAY, Mica (BIRMINGHAM WOMEN'S AND CHILDREN'S NHS FOUNDATION TRUST)" userId="S::mica.gray@nhs.net::0b44214c-af86-46de-abbe-98d98df229f5" providerId="AD" clId="Web-{D45B1FEB-642C-8344-69D5-2AE9C1E79D73}" dt="2023-09-12T12:32:51.275" v="152" actId="20577"/>
          <ac:spMkLst>
            <pc:docMk/>
            <pc:sldMk cId="3844114958" sldId="274"/>
            <ac:spMk id="3" creationId="{AEDB7CCE-F3F2-AA60-D9D2-C753D460BB0D}"/>
          </ac:spMkLst>
        </pc:spChg>
      </pc:sldChg>
      <pc:sldChg chg="addSp modSp new mod setBg">
        <pc:chgData name="GRAY, Mica (BIRMINGHAM WOMEN'S AND CHILDREN'S NHS FOUNDATION TRUST)" userId="S::mica.gray@nhs.net::0b44214c-af86-46de-abbe-98d98df229f5" providerId="AD" clId="Web-{D45B1FEB-642C-8344-69D5-2AE9C1E79D73}" dt="2023-09-12T12:35:06.050" v="188"/>
        <pc:sldMkLst>
          <pc:docMk/>
          <pc:sldMk cId="1972493625" sldId="275"/>
        </pc:sldMkLst>
        <pc:spChg chg="mod">
          <ac:chgData name="GRAY, Mica (BIRMINGHAM WOMEN'S AND CHILDREN'S NHS FOUNDATION TRUST)" userId="S::mica.gray@nhs.net::0b44214c-af86-46de-abbe-98d98df229f5" providerId="AD" clId="Web-{D45B1FEB-642C-8344-69D5-2AE9C1E79D73}" dt="2023-09-12T12:35:06.050" v="188"/>
          <ac:spMkLst>
            <pc:docMk/>
            <pc:sldMk cId="1972493625" sldId="275"/>
            <ac:spMk id="2" creationId="{CE508B7F-1396-3489-0D84-D3388436A158}"/>
          </ac:spMkLst>
        </pc:spChg>
        <pc:spChg chg="mod ord">
          <ac:chgData name="GRAY, Mica (BIRMINGHAM WOMEN'S AND CHILDREN'S NHS FOUNDATION TRUST)" userId="S::mica.gray@nhs.net::0b44214c-af86-46de-abbe-98d98df229f5" providerId="AD" clId="Web-{D45B1FEB-642C-8344-69D5-2AE9C1E79D73}" dt="2023-09-12T12:35:06.050" v="188"/>
          <ac:spMkLst>
            <pc:docMk/>
            <pc:sldMk cId="1972493625" sldId="275"/>
            <ac:spMk id="3" creationId="{DAD9728D-AE45-57A5-9073-05CD26F95D6B}"/>
          </ac:spMkLst>
        </pc:spChg>
        <pc:spChg chg="add">
          <ac:chgData name="GRAY, Mica (BIRMINGHAM WOMEN'S AND CHILDREN'S NHS FOUNDATION TRUST)" userId="S::mica.gray@nhs.net::0b44214c-af86-46de-abbe-98d98df229f5" providerId="AD" clId="Web-{D45B1FEB-642C-8344-69D5-2AE9C1E79D73}" dt="2023-09-12T12:35:06.050" v="188"/>
          <ac:spMkLst>
            <pc:docMk/>
            <pc:sldMk cId="1972493625" sldId="275"/>
            <ac:spMk id="9" creationId="{B95B9BA8-1D69-4796-85F5-B6D0BD52354B}"/>
          </ac:spMkLst>
        </pc:spChg>
        <pc:spChg chg="add">
          <ac:chgData name="GRAY, Mica (BIRMINGHAM WOMEN'S AND CHILDREN'S NHS FOUNDATION TRUST)" userId="S::mica.gray@nhs.net::0b44214c-af86-46de-abbe-98d98df229f5" providerId="AD" clId="Web-{D45B1FEB-642C-8344-69D5-2AE9C1E79D73}" dt="2023-09-12T12:35:06.050" v="188"/>
          <ac:spMkLst>
            <pc:docMk/>
            <pc:sldMk cId="1972493625" sldId="275"/>
            <ac:spMk id="11" creationId="{340822D1-9EEA-4ECF-9360-D9AF87950D47}"/>
          </ac:spMkLst>
        </pc:spChg>
        <pc:spChg chg="add">
          <ac:chgData name="GRAY, Mica (BIRMINGHAM WOMEN'S AND CHILDREN'S NHS FOUNDATION TRUST)" userId="S::mica.gray@nhs.net::0b44214c-af86-46de-abbe-98d98df229f5" providerId="AD" clId="Web-{D45B1FEB-642C-8344-69D5-2AE9C1E79D73}" dt="2023-09-12T12:35:06.050" v="188"/>
          <ac:spMkLst>
            <pc:docMk/>
            <pc:sldMk cId="1972493625" sldId="275"/>
            <ac:spMk id="13" creationId="{DC292A62-7F34-4E30-BE04-48164A1DAF7B}"/>
          </ac:spMkLst>
        </pc:spChg>
        <pc:picChg chg="add mod">
          <ac:chgData name="GRAY, Mica (BIRMINGHAM WOMEN'S AND CHILDREN'S NHS FOUNDATION TRUST)" userId="S::mica.gray@nhs.net::0b44214c-af86-46de-abbe-98d98df229f5" providerId="AD" clId="Web-{D45B1FEB-642C-8344-69D5-2AE9C1E79D73}" dt="2023-09-12T12:35:06.050" v="188"/>
          <ac:picMkLst>
            <pc:docMk/>
            <pc:sldMk cId="1972493625" sldId="275"/>
            <ac:picMk id="4" creationId="{B828C8BF-C9F8-930C-AAE5-904F5CF208F8}"/>
          </ac:picMkLst>
        </pc:picChg>
      </pc:sldChg>
      <pc:sldChg chg="modSp new">
        <pc:chgData name="GRAY, Mica (BIRMINGHAM WOMEN'S AND CHILDREN'S NHS FOUNDATION TRUST)" userId="S::mica.gray@nhs.net::0b44214c-af86-46de-abbe-98d98df229f5" providerId="AD" clId="Web-{D45B1FEB-642C-8344-69D5-2AE9C1E79D73}" dt="2023-09-12T12:36:33.337" v="254" actId="20577"/>
        <pc:sldMkLst>
          <pc:docMk/>
          <pc:sldMk cId="4204959982" sldId="276"/>
        </pc:sldMkLst>
        <pc:spChg chg="mod">
          <ac:chgData name="GRAY, Mica (BIRMINGHAM WOMEN'S AND CHILDREN'S NHS FOUNDATION TRUST)" userId="S::mica.gray@nhs.net::0b44214c-af86-46de-abbe-98d98df229f5" providerId="AD" clId="Web-{D45B1FEB-642C-8344-69D5-2AE9C1E79D73}" dt="2023-09-12T12:35:48.678" v="205" actId="20577"/>
          <ac:spMkLst>
            <pc:docMk/>
            <pc:sldMk cId="4204959982" sldId="276"/>
            <ac:spMk id="2" creationId="{0AC580E1-D8DB-0936-9EE1-B85DD5D50A8B}"/>
          </ac:spMkLst>
        </pc:spChg>
        <pc:spChg chg="mod">
          <ac:chgData name="GRAY, Mica (BIRMINGHAM WOMEN'S AND CHILDREN'S NHS FOUNDATION TRUST)" userId="S::mica.gray@nhs.net::0b44214c-af86-46de-abbe-98d98df229f5" providerId="AD" clId="Web-{D45B1FEB-642C-8344-69D5-2AE9C1E79D73}" dt="2023-09-12T12:36:33.337" v="254" actId="20577"/>
          <ac:spMkLst>
            <pc:docMk/>
            <pc:sldMk cId="4204959982" sldId="276"/>
            <ac:spMk id="3" creationId="{A8ECE8F8-11BA-4A24-625C-E2A3C42F26C8}"/>
          </ac:spMkLst>
        </pc:spChg>
      </pc:sldChg>
      <pc:sldChg chg="addSp delSp modSp new ord">
        <pc:chgData name="GRAY, Mica (BIRMINGHAM WOMEN'S AND CHILDREN'S NHS FOUNDATION TRUST)" userId="S::mica.gray@nhs.net::0b44214c-af86-46de-abbe-98d98df229f5" providerId="AD" clId="Web-{D45B1FEB-642C-8344-69D5-2AE9C1E79D73}" dt="2023-09-12T12:38:17.470" v="267" actId="20577"/>
        <pc:sldMkLst>
          <pc:docMk/>
          <pc:sldMk cId="2798177152" sldId="277"/>
        </pc:sldMkLst>
        <pc:spChg chg="mod">
          <ac:chgData name="GRAY, Mica (BIRMINGHAM WOMEN'S AND CHILDREN'S NHS FOUNDATION TRUST)" userId="S::mica.gray@nhs.net::0b44214c-af86-46de-abbe-98d98df229f5" providerId="AD" clId="Web-{D45B1FEB-642C-8344-69D5-2AE9C1E79D73}" dt="2023-09-12T12:37:51.218" v="262" actId="20577"/>
          <ac:spMkLst>
            <pc:docMk/>
            <pc:sldMk cId="2798177152" sldId="277"/>
            <ac:spMk id="2" creationId="{868B1603-301D-1AB3-E413-BA46B475594B}"/>
          </ac:spMkLst>
        </pc:spChg>
        <pc:spChg chg="del">
          <ac:chgData name="GRAY, Mica (BIRMINGHAM WOMEN'S AND CHILDREN'S NHS FOUNDATION TRUST)" userId="S::mica.gray@nhs.net::0b44214c-af86-46de-abbe-98d98df229f5" providerId="AD" clId="Web-{D45B1FEB-642C-8344-69D5-2AE9C1E79D73}" dt="2023-09-12T12:37:55.781" v="263"/>
          <ac:spMkLst>
            <pc:docMk/>
            <pc:sldMk cId="2798177152" sldId="277"/>
            <ac:spMk id="3" creationId="{4C8E16B9-5FC1-6871-2B7D-E543D6A51468}"/>
          </ac:spMkLst>
        </pc:spChg>
        <pc:spChg chg="add mod">
          <ac:chgData name="GRAY, Mica (BIRMINGHAM WOMEN'S AND CHILDREN'S NHS FOUNDATION TRUST)" userId="S::mica.gray@nhs.net::0b44214c-af86-46de-abbe-98d98df229f5" providerId="AD" clId="Web-{D45B1FEB-642C-8344-69D5-2AE9C1E79D73}" dt="2023-09-12T12:38:17.470" v="267" actId="20577"/>
          <ac:spMkLst>
            <pc:docMk/>
            <pc:sldMk cId="2798177152" sldId="277"/>
            <ac:spMk id="6" creationId="{6FCB3CF3-E418-43A5-9548-BAD0F91F8456}"/>
          </ac:spMkLst>
        </pc:spChg>
        <pc:picChg chg="add del mod ord">
          <ac:chgData name="GRAY, Mica (BIRMINGHAM WOMEN'S AND CHILDREN'S NHS FOUNDATION TRUST)" userId="S::mica.gray@nhs.net::0b44214c-af86-46de-abbe-98d98df229f5" providerId="AD" clId="Web-{D45B1FEB-642C-8344-69D5-2AE9C1E79D73}" dt="2023-09-12T12:37:56.531" v="264"/>
          <ac:picMkLst>
            <pc:docMk/>
            <pc:sldMk cId="2798177152" sldId="277"/>
            <ac:picMk id="4" creationId="{F79BD8AC-0139-92FB-93A0-F4A4533F197E}"/>
          </ac:picMkLst>
        </pc:picChg>
      </pc:sldChg>
      <pc:sldChg chg="modSp new">
        <pc:chgData name="GRAY, Mica (BIRMINGHAM WOMEN'S AND CHILDREN'S NHS FOUNDATION TRUST)" userId="S::mica.gray@nhs.net::0b44214c-af86-46de-abbe-98d98df229f5" providerId="AD" clId="Web-{D45B1FEB-642C-8344-69D5-2AE9C1E79D73}" dt="2023-09-12T12:39:57.305" v="354" actId="14100"/>
        <pc:sldMkLst>
          <pc:docMk/>
          <pc:sldMk cId="1847380901" sldId="278"/>
        </pc:sldMkLst>
        <pc:spChg chg="mod">
          <ac:chgData name="GRAY, Mica (BIRMINGHAM WOMEN'S AND CHILDREN'S NHS FOUNDATION TRUST)" userId="S::mica.gray@nhs.net::0b44214c-af86-46de-abbe-98d98df229f5" providerId="AD" clId="Web-{D45B1FEB-642C-8344-69D5-2AE9C1E79D73}" dt="2023-09-12T12:38:39.034" v="286" actId="20577"/>
          <ac:spMkLst>
            <pc:docMk/>
            <pc:sldMk cId="1847380901" sldId="278"/>
            <ac:spMk id="2" creationId="{F65A5B5D-DA57-1A0F-9592-A16CB65C77AB}"/>
          </ac:spMkLst>
        </pc:spChg>
        <pc:spChg chg="mod">
          <ac:chgData name="GRAY, Mica (BIRMINGHAM WOMEN'S AND CHILDREN'S NHS FOUNDATION TRUST)" userId="S::mica.gray@nhs.net::0b44214c-af86-46de-abbe-98d98df229f5" providerId="AD" clId="Web-{D45B1FEB-642C-8344-69D5-2AE9C1E79D73}" dt="2023-09-12T12:39:57.305" v="354" actId="14100"/>
          <ac:spMkLst>
            <pc:docMk/>
            <pc:sldMk cId="1847380901" sldId="278"/>
            <ac:spMk id="3" creationId="{8A9C3806-D183-7B36-0980-608F5D0DFB4D}"/>
          </ac:spMkLst>
        </pc:spChg>
      </pc:sldChg>
      <pc:sldChg chg="modSp new modNotes">
        <pc:chgData name="GRAY, Mica (BIRMINGHAM WOMEN'S AND CHILDREN'S NHS FOUNDATION TRUST)" userId="S::mica.gray@nhs.net::0b44214c-af86-46de-abbe-98d98df229f5" providerId="AD" clId="Web-{D45B1FEB-642C-8344-69D5-2AE9C1E79D73}" dt="2023-09-12T12:40:27.807" v="389"/>
        <pc:sldMkLst>
          <pc:docMk/>
          <pc:sldMk cId="3978953384" sldId="279"/>
        </pc:sldMkLst>
        <pc:spChg chg="mod">
          <ac:chgData name="GRAY, Mica (BIRMINGHAM WOMEN'S AND CHILDREN'S NHS FOUNDATION TRUST)" userId="S::mica.gray@nhs.net::0b44214c-af86-46de-abbe-98d98df229f5" providerId="AD" clId="Web-{D45B1FEB-642C-8344-69D5-2AE9C1E79D73}" dt="2023-09-12T12:40:17.244" v="374" actId="20577"/>
          <ac:spMkLst>
            <pc:docMk/>
            <pc:sldMk cId="3978953384" sldId="279"/>
            <ac:spMk id="2" creationId="{C1121B7C-0434-C2BC-FB65-2EF4F01FE2F8}"/>
          </ac:spMkLst>
        </pc:spChg>
      </pc:sldChg>
      <pc:sldChg chg="modSp new">
        <pc:chgData name="GRAY, Mica (BIRMINGHAM WOMEN'S AND CHILDREN'S NHS FOUNDATION TRUST)" userId="S::mica.gray@nhs.net::0b44214c-af86-46de-abbe-98d98df229f5" providerId="AD" clId="Web-{D45B1FEB-642C-8344-69D5-2AE9C1E79D73}" dt="2023-09-12T12:45:41.002" v="478" actId="20577"/>
        <pc:sldMkLst>
          <pc:docMk/>
          <pc:sldMk cId="112929490" sldId="280"/>
        </pc:sldMkLst>
        <pc:spChg chg="mod">
          <ac:chgData name="GRAY, Mica (BIRMINGHAM WOMEN'S AND CHILDREN'S NHS FOUNDATION TRUST)" userId="S::mica.gray@nhs.net::0b44214c-af86-46de-abbe-98d98df229f5" providerId="AD" clId="Web-{D45B1FEB-642C-8344-69D5-2AE9C1E79D73}" dt="2023-09-12T12:44:12.183" v="458" actId="20577"/>
          <ac:spMkLst>
            <pc:docMk/>
            <pc:sldMk cId="112929490" sldId="280"/>
            <ac:spMk id="2" creationId="{50206A99-FD8F-AB32-74FE-3DBD85D817A7}"/>
          </ac:spMkLst>
        </pc:spChg>
        <pc:spChg chg="mod">
          <ac:chgData name="GRAY, Mica (BIRMINGHAM WOMEN'S AND CHILDREN'S NHS FOUNDATION TRUST)" userId="S::mica.gray@nhs.net::0b44214c-af86-46de-abbe-98d98df229f5" providerId="AD" clId="Web-{D45B1FEB-642C-8344-69D5-2AE9C1E79D73}" dt="2023-09-12T12:45:41.002" v="478" actId="20577"/>
          <ac:spMkLst>
            <pc:docMk/>
            <pc:sldMk cId="112929490" sldId="280"/>
            <ac:spMk id="3" creationId="{8A0CF317-2049-C4F0-D4C0-630132AD186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701B71-43EC-4495-A6D6-B909F9F3D048}" type="doc">
      <dgm:prSet loTypeId="urn:microsoft.com/office/officeart/2008/layout/LinedList" loCatId="list" qsTypeId="urn:microsoft.com/office/officeart/2005/8/quickstyle/simple4" qsCatId="simple" csTypeId="urn:microsoft.com/office/officeart/2005/8/colors/colorful5" csCatId="colorful"/>
      <dgm:spPr/>
      <dgm:t>
        <a:bodyPr/>
        <a:lstStyle/>
        <a:p>
          <a:endParaRPr lang="en-US"/>
        </a:p>
      </dgm:t>
    </dgm:pt>
    <dgm:pt modelId="{77AFFE2A-EE0B-4805-A930-A4B747FA67F9}">
      <dgm:prSet/>
      <dgm:spPr/>
      <dgm:t>
        <a:bodyPr/>
        <a:lstStyle/>
        <a:p>
          <a:r>
            <a:rPr lang="en-US" dirty="0"/>
            <a:t>“Alone is being by yourself and lonely is never having anyone to talk to.” (Female, aged 11 years)</a:t>
          </a:r>
        </a:p>
      </dgm:t>
    </dgm:pt>
    <dgm:pt modelId="{EDFC0EE7-C8E4-4026-AC97-A7714BE282D5}" type="parTrans" cxnId="{FF7FF4E4-D883-47BE-B37D-9187D2594886}">
      <dgm:prSet/>
      <dgm:spPr/>
      <dgm:t>
        <a:bodyPr/>
        <a:lstStyle/>
        <a:p>
          <a:endParaRPr lang="en-US"/>
        </a:p>
      </dgm:t>
    </dgm:pt>
    <dgm:pt modelId="{8D8984E7-2A39-4693-847B-B31481B29DE5}" type="sibTrans" cxnId="{FF7FF4E4-D883-47BE-B37D-9187D2594886}">
      <dgm:prSet/>
      <dgm:spPr/>
      <dgm:t>
        <a:bodyPr/>
        <a:lstStyle/>
        <a:p>
          <a:endParaRPr lang="en-US"/>
        </a:p>
      </dgm:t>
    </dgm:pt>
    <dgm:pt modelId="{F66774B9-7273-41F7-8FD8-3AD81855465B}" type="pres">
      <dgm:prSet presAssocID="{BA701B71-43EC-4495-A6D6-B909F9F3D048}" presName="vert0" presStyleCnt="0">
        <dgm:presLayoutVars>
          <dgm:dir/>
          <dgm:animOne val="branch"/>
          <dgm:animLvl val="lvl"/>
        </dgm:presLayoutVars>
      </dgm:prSet>
      <dgm:spPr/>
    </dgm:pt>
    <dgm:pt modelId="{E46368AF-F18C-462D-9EB8-429ADF10B3A8}" type="pres">
      <dgm:prSet presAssocID="{77AFFE2A-EE0B-4805-A930-A4B747FA67F9}" presName="thickLine" presStyleLbl="alignNode1" presStyleIdx="0" presStyleCnt="1"/>
      <dgm:spPr/>
    </dgm:pt>
    <dgm:pt modelId="{780B9393-F03D-4FB0-B1B5-5349FCFEA922}" type="pres">
      <dgm:prSet presAssocID="{77AFFE2A-EE0B-4805-A930-A4B747FA67F9}" presName="horz1" presStyleCnt="0"/>
      <dgm:spPr/>
    </dgm:pt>
    <dgm:pt modelId="{AF3CC9FB-64DD-4508-9D94-E5F0E516FFCB}" type="pres">
      <dgm:prSet presAssocID="{77AFFE2A-EE0B-4805-A930-A4B747FA67F9}" presName="tx1" presStyleLbl="revTx" presStyleIdx="0" presStyleCnt="1"/>
      <dgm:spPr/>
    </dgm:pt>
    <dgm:pt modelId="{EFCE5D4F-699E-41B2-8DC1-4D99FEE20D0A}" type="pres">
      <dgm:prSet presAssocID="{77AFFE2A-EE0B-4805-A930-A4B747FA67F9}" presName="vert1" presStyleCnt="0"/>
      <dgm:spPr/>
    </dgm:pt>
  </dgm:ptLst>
  <dgm:cxnLst>
    <dgm:cxn modelId="{47BE0E5E-0985-42CE-AEA1-5AEFE2C97ADC}" type="presOf" srcId="{BA701B71-43EC-4495-A6D6-B909F9F3D048}" destId="{F66774B9-7273-41F7-8FD8-3AD81855465B}" srcOrd="0" destOrd="0" presId="urn:microsoft.com/office/officeart/2008/layout/LinedList"/>
    <dgm:cxn modelId="{DF76B9D2-75C1-41B6-B01D-B002C61D2D95}" type="presOf" srcId="{77AFFE2A-EE0B-4805-A930-A4B747FA67F9}" destId="{AF3CC9FB-64DD-4508-9D94-E5F0E516FFCB}" srcOrd="0" destOrd="0" presId="urn:microsoft.com/office/officeart/2008/layout/LinedList"/>
    <dgm:cxn modelId="{FF7FF4E4-D883-47BE-B37D-9187D2594886}" srcId="{BA701B71-43EC-4495-A6D6-B909F9F3D048}" destId="{77AFFE2A-EE0B-4805-A930-A4B747FA67F9}" srcOrd="0" destOrd="0" parTransId="{EDFC0EE7-C8E4-4026-AC97-A7714BE282D5}" sibTransId="{8D8984E7-2A39-4693-847B-B31481B29DE5}"/>
    <dgm:cxn modelId="{6B2B9430-D28C-48FD-94C6-A313AE1DA041}" type="presParOf" srcId="{F66774B9-7273-41F7-8FD8-3AD81855465B}" destId="{E46368AF-F18C-462D-9EB8-429ADF10B3A8}" srcOrd="0" destOrd="0" presId="urn:microsoft.com/office/officeart/2008/layout/LinedList"/>
    <dgm:cxn modelId="{3259EBF0-BAEC-4E0F-9D01-B80171F7B635}" type="presParOf" srcId="{F66774B9-7273-41F7-8FD8-3AD81855465B}" destId="{780B9393-F03D-4FB0-B1B5-5349FCFEA922}" srcOrd="1" destOrd="0" presId="urn:microsoft.com/office/officeart/2008/layout/LinedList"/>
    <dgm:cxn modelId="{413907C4-F92A-4475-A371-364ABE3804ED}" type="presParOf" srcId="{780B9393-F03D-4FB0-B1B5-5349FCFEA922}" destId="{AF3CC9FB-64DD-4508-9D94-E5F0E516FFCB}" srcOrd="0" destOrd="0" presId="urn:microsoft.com/office/officeart/2008/layout/LinedList"/>
    <dgm:cxn modelId="{713B14C6-6CC9-4C47-B0AA-314CF30BA440}" type="presParOf" srcId="{780B9393-F03D-4FB0-B1B5-5349FCFEA922}" destId="{EFCE5D4F-699E-41B2-8DC1-4D99FEE20D0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ED6F775-30F3-4B70-BF07-CE3801A3D5D4}" type="doc">
      <dgm:prSet loTypeId="urn:microsoft.com/office/officeart/2016/7/layout/LinearBlockProcessNumbered" loCatId="process" qsTypeId="urn:microsoft.com/office/officeart/2005/8/quickstyle/simple1" qsCatId="simple" csTypeId="urn:microsoft.com/office/officeart/2005/8/colors/colorful2" csCatId="colorful"/>
      <dgm:spPr/>
      <dgm:t>
        <a:bodyPr/>
        <a:lstStyle/>
        <a:p>
          <a:endParaRPr lang="en-US"/>
        </a:p>
      </dgm:t>
    </dgm:pt>
    <dgm:pt modelId="{660A035D-B10A-4E7F-8309-D4BDF59070A0}">
      <dgm:prSet/>
      <dgm:spPr/>
      <dgm:t>
        <a:bodyPr/>
        <a:lstStyle/>
        <a:p>
          <a:pPr rtl="0"/>
          <a:r>
            <a:rPr lang="en-US">
              <a:latin typeface="Impact"/>
            </a:rPr>
            <a:t>Being honest about her feelings</a:t>
          </a:r>
          <a:endParaRPr lang="en-US"/>
        </a:p>
      </dgm:t>
    </dgm:pt>
    <dgm:pt modelId="{10506AFC-C797-4EF4-9919-586BB5437961}" type="parTrans" cxnId="{1C2EE7F9-5AA4-4A7E-8D39-59D514244E5F}">
      <dgm:prSet/>
      <dgm:spPr/>
      <dgm:t>
        <a:bodyPr/>
        <a:lstStyle/>
        <a:p>
          <a:endParaRPr lang="en-US"/>
        </a:p>
      </dgm:t>
    </dgm:pt>
    <dgm:pt modelId="{84D8F9D3-435D-44D2-9810-F70EE9CAD0E6}" type="sibTrans" cxnId="{1C2EE7F9-5AA4-4A7E-8D39-59D514244E5F}">
      <dgm:prSet phldrT="01" phldr="0"/>
      <dgm:spPr/>
      <dgm:t>
        <a:bodyPr/>
        <a:lstStyle/>
        <a:p>
          <a:r>
            <a:rPr lang="en-US"/>
            <a:t>01</a:t>
          </a:r>
        </a:p>
      </dgm:t>
    </dgm:pt>
    <dgm:pt modelId="{0573E81F-36AE-4CC8-931F-AD5307262EB1}">
      <dgm:prSet/>
      <dgm:spPr/>
      <dgm:t>
        <a:bodyPr/>
        <a:lstStyle/>
        <a:p>
          <a:pPr rtl="0"/>
          <a:r>
            <a:rPr lang="en-US">
              <a:latin typeface="Impact"/>
            </a:rPr>
            <a:t>Talking to someone about her feelings</a:t>
          </a:r>
          <a:endParaRPr lang="en-US"/>
        </a:p>
      </dgm:t>
    </dgm:pt>
    <dgm:pt modelId="{86B6C43B-9133-46D8-A42E-D9163AE382A7}" type="parTrans" cxnId="{4C3EE37B-9579-464B-B3CD-1420234AE3F1}">
      <dgm:prSet/>
      <dgm:spPr/>
      <dgm:t>
        <a:bodyPr/>
        <a:lstStyle/>
        <a:p>
          <a:endParaRPr lang="en-US"/>
        </a:p>
      </dgm:t>
    </dgm:pt>
    <dgm:pt modelId="{01683A78-76F8-4F18-90E7-8F221A3023E9}" type="sibTrans" cxnId="{4C3EE37B-9579-464B-B3CD-1420234AE3F1}">
      <dgm:prSet phldrT="02" phldr="0"/>
      <dgm:spPr/>
      <dgm:t>
        <a:bodyPr/>
        <a:lstStyle/>
        <a:p>
          <a:r>
            <a:rPr lang="en-US"/>
            <a:t>02</a:t>
          </a:r>
        </a:p>
      </dgm:t>
    </dgm:pt>
    <dgm:pt modelId="{AA1D9FA1-06C7-4D19-A83E-11001917FFF2}">
      <dgm:prSet phldr="0"/>
      <dgm:spPr/>
      <dgm:t>
        <a:bodyPr/>
        <a:lstStyle/>
        <a:p>
          <a:pPr rtl="0"/>
          <a:r>
            <a:rPr lang="en-US" dirty="0">
              <a:latin typeface="Impact"/>
            </a:rPr>
            <a:t>Being brave to talk to someone new</a:t>
          </a:r>
          <a:endParaRPr lang="en-US" dirty="0"/>
        </a:p>
      </dgm:t>
    </dgm:pt>
    <dgm:pt modelId="{56965886-5FAA-4889-A2D5-BD829194B9AC}" type="parTrans" cxnId="{CC790692-0F2A-4D27-B0AB-BC6871EFB91D}">
      <dgm:prSet/>
      <dgm:spPr/>
      <dgm:t>
        <a:bodyPr/>
        <a:lstStyle/>
        <a:p>
          <a:endParaRPr lang="en-US"/>
        </a:p>
      </dgm:t>
    </dgm:pt>
    <dgm:pt modelId="{1BA1DC42-FD4D-4A95-9DF9-2730797C7DAE}" type="sibTrans" cxnId="{CC790692-0F2A-4D27-B0AB-BC6871EFB91D}">
      <dgm:prSet phldrT="03" phldr="0"/>
      <dgm:spPr/>
      <dgm:t>
        <a:bodyPr/>
        <a:lstStyle/>
        <a:p>
          <a:r>
            <a:rPr lang="en-US"/>
            <a:t>03</a:t>
          </a:r>
        </a:p>
      </dgm:t>
    </dgm:pt>
    <dgm:pt modelId="{65E99F69-D375-47AA-837C-577A930B9832}" type="pres">
      <dgm:prSet presAssocID="{3ED6F775-30F3-4B70-BF07-CE3801A3D5D4}" presName="Name0" presStyleCnt="0">
        <dgm:presLayoutVars>
          <dgm:animLvl val="lvl"/>
          <dgm:resizeHandles val="exact"/>
        </dgm:presLayoutVars>
      </dgm:prSet>
      <dgm:spPr/>
    </dgm:pt>
    <dgm:pt modelId="{49D61349-7E44-4101-9FA4-9FEE18E6958A}" type="pres">
      <dgm:prSet presAssocID="{660A035D-B10A-4E7F-8309-D4BDF59070A0}" presName="compositeNode" presStyleCnt="0">
        <dgm:presLayoutVars>
          <dgm:bulletEnabled val="1"/>
        </dgm:presLayoutVars>
      </dgm:prSet>
      <dgm:spPr/>
    </dgm:pt>
    <dgm:pt modelId="{026AA36A-8D99-46F8-9740-25F817315271}" type="pres">
      <dgm:prSet presAssocID="{660A035D-B10A-4E7F-8309-D4BDF59070A0}" presName="bgRect" presStyleLbl="alignNode1" presStyleIdx="0" presStyleCnt="3"/>
      <dgm:spPr/>
    </dgm:pt>
    <dgm:pt modelId="{ADA8E160-0AC9-4CF7-A665-8C376B72EAB9}" type="pres">
      <dgm:prSet presAssocID="{84D8F9D3-435D-44D2-9810-F70EE9CAD0E6}" presName="sibTransNodeRect" presStyleLbl="alignNode1" presStyleIdx="0" presStyleCnt="3">
        <dgm:presLayoutVars>
          <dgm:chMax val="0"/>
          <dgm:bulletEnabled val="1"/>
        </dgm:presLayoutVars>
      </dgm:prSet>
      <dgm:spPr/>
    </dgm:pt>
    <dgm:pt modelId="{F3A792A6-8F96-483A-AF2F-5526623F9763}" type="pres">
      <dgm:prSet presAssocID="{660A035D-B10A-4E7F-8309-D4BDF59070A0}" presName="nodeRect" presStyleLbl="alignNode1" presStyleIdx="0" presStyleCnt="3">
        <dgm:presLayoutVars>
          <dgm:bulletEnabled val="1"/>
        </dgm:presLayoutVars>
      </dgm:prSet>
      <dgm:spPr/>
    </dgm:pt>
    <dgm:pt modelId="{A5DC68A4-2564-48D8-A04B-3FD4851D36FF}" type="pres">
      <dgm:prSet presAssocID="{84D8F9D3-435D-44D2-9810-F70EE9CAD0E6}" presName="sibTrans" presStyleCnt="0"/>
      <dgm:spPr/>
    </dgm:pt>
    <dgm:pt modelId="{1245337D-77CE-423E-9F0A-B190E9C98EA1}" type="pres">
      <dgm:prSet presAssocID="{0573E81F-36AE-4CC8-931F-AD5307262EB1}" presName="compositeNode" presStyleCnt="0">
        <dgm:presLayoutVars>
          <dgm:bulletEnabled val="1"/>
        </dgm:presLayoutVars>
      </dgm:prSet>
      <dgm:spPr/>
    </dgm:pt>
    <dgm:pt modelId="{E9B98F83-F23F-44AF-A6E8-D1AC2655048A}" type="pres">
      <dgm:prSet presAssocID="{0573E81F-36AE-4CC8-931F-AD5307262EB1}" presName="bgRect" presStyleLbl="alignNode1" presStyleIdx="1" presStyleCnt="3"/>
      <dgm:spPr/>
    </dgm:pt>
    <dgm:pt modelId="{EB525A6D-E7CE-4AC0-8EC0-5CFA4066CBAB}" type="pres">
      <dgm:prSet presAssocID="{01683A78-76F8-4F18-90E7-8F221A3023E9}" presName="sibTransNodeRect" presStyleLbl="alignNode1" presStyleIdx="1" presStyleCnt="3">
        <dgm:presLayoutVars>
          <dgm:chMax val="0"/>
          <dgm:bulletEnabled val="1"/>
        </dgm:presLayoutVars>
      </dgm:prSet>
      <dgm:spPr/>
    </dgm:pt>
    <dgm:pt modelId="{5A472A0B-BBE7-48FF-B3C8-858034A50EF6}" type="pres">
      <dgm:prSet presAssocID="{0573E81F-36AE-4CC8-931F-AD5307262EB1}" presName="nodeRect" presStyleLbl="alignNode1" presStyleIdx="1" presStyleCnt="3">
        <dgm:presLayoutVars>
          <dgm:bulletEnabled val="1"/>
        </dgm:presLayoutVars>
      </dgm:prSet>
      <dgm:spPr/>
    </dgm:pt>
    <dgm:pt modelId="{EF4B5B9C-0DB4-4AAF-9A4F-3115FC52A543}" type="pres">
      <dgm:prSet presAssocID="{01683A78-76F8-4F18-90E7-8F221A3023E9}" presName="sibTrans" presStyleCnt="0"/>
      <dgm:spPr/>
    </dgm:pt>
    <dgm:pt modelId="{8F06D846-60CC-43A6-AE18-2780895035D4}" type="pres">
      <dgm:prSet presAssocID="{AA1D9FA1-06C7-4D19-A83E-11001917FFF2}" presName="compositeNode" presStyleCnt="0">
        <dgm:presLayoutVars>
          <dgm:bulletEnabled val="1"/>
        </dgm:presLayoutVars>
      </dgm:prSet>
      <dgm:spPr/>
    </dgm:pt>
    <dgm:pt modelId="{9C4D0D09-BF0E-4178-BBCD-3065686B20D4}" type="pres">
      <dgm:prSet presAssocID="{AA1D9FA1-06C7-4D19-A83E-11001917FFF2}" presName="bgRect" presStyleLbl="alignNode1" presStyleIdx="2" presStyleCnt="3"/>
      <dgm:spPr/>
    </dgm:pt>
    <dgm:pt modelId="{5E1F579D-B760-4A64-92F4-95CB9B075AB0}" type="pres">
      <dgm:prSet presAssocID="{1BA1DC42-FD4D-4A95-9DF9-2730797C7DAE}" presName="sibTransNodeRect" presStyleLbl="alignNode1" presStyleIdx="2" presStyleCnt="3">
        <dgm:presLayoutVars>
          <dgm:chMax val="0"/>
          <dgm:bulletEnabled val="1"/>
        </dgm:presLayoutVars>
      </dgm:prSet>
      <dgm:spPr/>
    </dgm:pt>
    <dgm:pt modelId="{4746E1B0-3D90-4A39-AC55-D6FE556541C2}" type="pres">
      <dgm:prSet presAssocID="{AA1D9FA1-06C7-4D19-A83E-11001917FFF2}" presName="nodeRect" presStyleLbl="alignNode1" presStyleIdx="2" presStyleCnt="3">
        <dgm:presLayoutVars>
          <dgm:bulletEnabled val="1"/>
        </dgm:presLayoutVars>
      </dgm:prSet>
      <dgm:spPr/>
    </dgm:pt>
  </dgm:ptLst>
  <dgm:cxnLst>
    <dgm:cxn modelId="{7352420D-0DC1-47F3-835B-0288FFD6C4C2}" type="presOf" srcId="{01683A78-76F8-4F18-90E7-8F221A3023E9}" destId="{EB525A6D-E7CE-4AC0-8EC0-5CFA4066CBAB}" srcOrd="0" destOrd="0" presId="urn:microsoft.com/office/officeart/2016/7/layout/LinearBlockProcessNumbered"/>
    <dgm:cxn modelId="{66320818-5C5C-46E1-A437-BDD7881F9052}" type="presOf" srcId="{1BA1DC42-FD4D-4A95-9DF9-2730797C7DAE}" destId="{5E1F579D-B760-4A64-92F4-95CB9B075AB0}" srcOrd="0" destOrd="0" presId="urn:microsoft.com/office/officeart/2016/7/layout/LinearBlockProcessNumbered"/>
    <dgm:cxn modelId="{03EF2E1D-BA67-4403-AD6C-09CF80C808F9}" type="presOf" srcId="{3ED6F775-30F3-4B70-BF07-CE3801A3D5D4}" destId="{65E99F69-D375-47AA-837C-577A930B9832}" srcOrd="0" destOrd="0" presId="urn:microsoft.com/office/officeart/2016/7/layout/LinearBlockProcessNumbered"/>
    <dgm:cxn modelId="{BD316141-02A9-4961-88BC-D4437F195336}" type="presOf" srcId="{0573E81F-36AE-4CC8-931F-AD5307262EB1}" destId="{5A472A0B-BBE7-48FF-B3C8-858034A50EF6}" srcOrd="1" destOrd="0" presId="urn:microsoft.com/office/officeart/2016/7/layout/LinearBlockProcessNumbered"/>
    <dgm:cxn modelId="{CC92DD57-ADE0-4C47-BF3F-42682A4246FD}" type="presOf" srcId="{AA1D9FA1-06C7-4D19-A83E-11001917FFF2}" destId="{9C4D0D09-BF0E-4178-BBCD-3065686B20D4}" srcOrd="0" destOrd="0" presId="urn:microsoft.com/office/officeart/2016/7/layout/LinearBlockProcessNumbered"/>
    <dgm:cxn modelId="{4C3EE37B-9579-464B-B3CD-1420234AE3F1}" srcId="{3ED6F775-30F3-4B70-BF07-CE3801A3D5D4}" destId="{0573E81F-36AE-4CC8-931F-AD5307262EB1}" srcOrd="1" destOrd="0" parTransId="{86B6C43B-9133-46D8-A42E-D9163AE382A7}" sibTransId="{01683A78-76F8-4F18-90E7-8F221A3023E9}"/>
    <dgm:cxn modelId="{CB50CC7C-1780-4587-9DC5-0C9E3E064632}" type="presOf" srcId="{AA1D9FA1-06C7-4D19-A83E-11001917FFF2}" destId="{4746E1B0-3D90-4A39-AC55-D6FE556541C2}" srcOrd="1" destOrd="0" presId="urn:microsoft.com/office/officeart/2016/7/layout/LinearBlockProcessNumbered"/>
    <dgm:cxn modelId="{53C5048C-A91E-4986-85A6-6FF907A0E21B}" type="presOf" srcId="{84D8F9D3-435D-44D2-9810-F70EE9CAD0E6}" destId="{ADA8E160-0AC9-4CF7-A665-8C376B72EAB9}" srcOrd="0" destOrd="0" presId="urn:microsoft.com/office/officeart/2016/7/layout/LinearBlockProcessNumbered"/>
    <dgm:cxn modelId="{CC790692-0F2A-4D27-B0AB-BC6871EFB91D}" srcId="{3ED6F775-30F3-4B70-BF07-CE3801A3D5D4}" destId="{AA1D9FA1-06C7-4D19-A83E-11001917FFF2}" srcOrd="2" destOrd="0" parTransId="{56965886-5FAA-4889-A2D5-BD829194B9AC}" sibTransId="{1BA1DC42-FD4D-4A95-9DF9-2730797C7DAE}"/>
    <dgm:cxn modelId="{F98AB6A1-C801-4738-98CE-D52BEA80A552}" type="presOf" srcId="{0573E81F-36AE-4CC8-931F-AD5307262EB1}" destId="{E9B98F83-F23F-44AF-A6E8-D1AC2655048A}" srcOrd="0" destOrd="0" presId="urn:microsoft.com/office/officeart/2016/7/layout/LinearBlockProcessNumbered"/>
    <dgm:cxn modelId="{58008CBD-7125-46CC-AF4B-132244DD017C}" type="presOf" srcId="{660A035D-B10A-4E7F-8309-D4BDF59070A0}" destId="{026AA36A-8D99-46F8-9740-25F817315271}" srcOrd="0" destOrd="0" presId="urn:microsoft.com/office/officeart/2016/7/layout/LinearBlockProcessNumbered"/>
    <dgm:cxn modelId="{3BF103D3-175F-4BDB-99B3-69CD60D4C594}" type="presOf" srcId="{660A035D-B10A-4E7F-8309-D4BDF59070A0}" destId="{F3A792A6-8F96-483A-AF2F-5526623F9763}" srcOrd="1" destOrd="0" presId="urn:microsoft.com/office/officeart/2016/7/layout/LinearBlockProcessNumbered"/>
    <dgm:cxn modelId="{1C2EE7F9-5AA4-4A7E-8D39-59D514244E5F}" srcId="{3ED6F775-30F3-4B70-BF07-CE3801A3D5D4}" destId="{660A035D-B10A-4E7F-8309-D4BDF59070A0}" srcOrd="0" destOrd="0" parTransId="{10506AFC-C797-4EF4-9919-586BB5437961}" sibTransId="{84D8F9D3-435D-44D2-9810-F70EE9CAD0E6}"/>
    <dgm:cxn modelId="{5B55C238-589C-4C45-BEF9-83B864C6922C}" type="presParOf" srcId="{65E99F69-D375-47AA-837C-577A930B9832}" destId="{49D61349-7E44-4101-9FA4-9FEE18E6958A}" srcOrd="0" destOrd="0" presId="urn:microsoft.com/office/officeart/2016/7/layout/LinearBlockProcessNumbered"/>
    <dgm:cxn modelId="{B3E78F5F-A0C2-4B95-83A3-52FC3A15A702}" type="presParOf" srcId="{49D61349-7E44-4101-9FA4-9FEE18E6958A}" destId="{026AA36A-8D99-46F8-9740-25F817315271}" srcOrd="0" destOrd="0" presId="urn:microsoft.com/office/officeart/2016/7/layout/LinearBlockProcessNumbered"/>
    <dgm:cxn modelId="{A30E14F5-74A1-49B2-B18D-95E72392432A}" type="presParOf" srcId="{49D61349-7E44-4101-9FA4-9FEE18E6958A}" destId="{ADA8E160-0AC9-4CF7-A665-8C376B72EAB9}" srcOrd="1" destOrd="0" presId="urn:microsoft.com/office/officeart/2016/7/layout/LinearBlockProcessNumbered"/>
    <dgm:cxn modelId="{EFF8B02A-B3E5-4B23-9F87-AFB1B3C754EA}" type="presParOf" srcId="{49D61349-7E44-4101-9FA4-9FEE18E6958A}" destId="{F3A792A6-8F96-483A-AF2F-5526623F9763}" srcOrd="2" destOrd="0" presId="urn:microsoft.com/office/officeart/2016/7/layout/LinearBlockProcessNumbered"/>
    <dgm:cxn modelId="{A5794B54-5676-40D8-845D-2053D4B4FD93}" type="presParOf" srcId="{65E99F69-D375-47AA-837C-577A930B9832}" destId="{A5DC68A4-2564-48D8-A04B-3FD4851D36FF}" srcOrd="1" destOrd="0" presId="urn:microsoft.com/office/officeart/2016/7/layout/LinearBlockProcessNumbered"/>
    <dgm:cxn modelId="{FE2D9D86-A742-4930-B407-9D6E5D43EE73}" type="presParOf" srcId="{65E99F69-D375-47AA-837C-577A930B9832}" destId="{1245337D-77CE-423E-9F0A-B190E9C98EA1}" srcOrd="2" destOrd="0" presId="urn:microsoft.com/office/officeart/2016/7/layout/LinearBlockProcessNumbered"/>
    <dgm:cxn modelId="{22399E4D-4D64-45C7-9C0A-DEE0191FFA37}" type="presParOf" srcId="{1245337D-77CE-423E-9F0A-B190E9C98EA1}" destId="{E9B98F83-F23F-44AF-A6E8-D1AC2655048A}" srcOrd="0" destOrd="0" presId="urn:microsoft.com/office/officeart/2016/7/layout/LinearBlockProcessNumbered"/>
    <dgm:cxn modelId="{850B3697-1EC8-4BC2-8C94-8FEC65DEE95A}" type="presParOf" srcId="{1245337D-77CE-423E-9F0A-B190E9C98EA1}" destId="{EB525A6D-E7CE-4AC0-8EC0-5CFA4066CBAB}" srcOrd="1" destOrd="0" presId="urn:microsoft.com/office/officeart/2016/7/layout/LinearBlockProcessNumbered"/>
    <dgm:cxn modelId="{D1AD3EF8-CB1B-4CBF-8986-CF986D5A2916}" type="presParOf" srcId="{1245337D-77CE-423E-9F0A-B190E9C98EA1}" destId="{5A472A0B-BBE7-48FF-B3C8-858034A50EF6}" srcOrd="2" destOrd="0" presId="urn:microsoft.com/office/officeart/2016/7/layout/LinearBlockProcessNumbered"/>
    <dgm:cxn modelId="{7CD52EA7-DF67-4B1A-820B-259A279B8656}" type="presParOf" srcId="{65E99F69-D375-47AA-837C-577A930B9832}" destId="{EF4B5B9C-0DB4-4AAF-9A4F-3115FC52A543}" srcOrd="3" destOrd="0" presId="urn:microsoft.com/office/officeart/2016/7/layout/LinearBlockProcessNumbered"/>
    <dgm:cxn modelId="{3BDC07DF-726D-42AF-8F7B-05D4E03B0759}" type="presParOf" srcId="{65E99F69-D375-47AA-837C-577A930B9832}" destId="{8F06D846-60CC-43A6-AE18-2780895035D4}" srcOrd="4" destOrd="0" presId="urn:microsoft.com/office/officeart/2016/7/layout/LinearBlockProcessNumbered"/>
    <dgm:cxn modelId="{4C3BF4D3-32C1-4495-B293-A3BA96CF704E}" type="presParOf" srcId="{8F06D846-60CC-43A6-AE18-2780895035D4}" destId="{9C4D0D09-BF0E-4178-BBCD-3065686B20D4}" srcOrd="0" destOrd="0" presId="urn:microsoft.com/office/officeart/2016/7/layout/LinearBlockProcessNumbered"/>
    <dgm:cxn modelId="{E1A08B06-3B1D-4E32-84C7-6599D52E411C}" type="presParOf" srcId="{8F06D846-60CC-43A6-AE18-2780895035D4}" destId="{5E1F579D-B760-4A64-92F4-95CB9B075AB0}" srcOrd="1" destOrd="0" presId="urn:microsoft.com/office/officeart/2016/7/layout/LinearBlockProcessNumbered"/>
    <dgm:cxn modelId="{0765FB5B-46EC-4011-84D1-A6BE66C6268F}" type="presParOf" srcId="{8F06D846-60CC-43A6-AE18-2780895035D4}" destId="{4746E1B0-3D90-4A39-AC55-D6FE556541C2}"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368AF-F18C-462D-9EB8-429ADF10B3A8}">
      <dsp:nvSpPr>
        <dsp:cNvPr id="0" name=""/>
        <dsp:cNvSpPr/>
      </dsp:nvSpPr>
      <dsp:spPr>
        <a:xfrm>
          <a:off x="0" y="0"/>
          <a:ext cx="4629150"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F3CC9FB-64DD-4508-9D94-E5F0E516FFCB}">
      <dsp:nvSpPr>
        <dsp:cNvPr id="0" name=""/>
        <dsp:cNvSpPr/>
      </dsp:nvSpPr>
      <dsp:spPr>
        <a:xfrm>
          <a:off x="0" y="0"/>
          <a:ext cx="4629150" cy="1924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“Alone is being by yourself and lonely is never having anyone to talk to.” (Female, aged 11 years)</a:t>
          </a:r>
        </a:p>
      </dsp:txBody>
      <dsp:txXfrm>
        <a:off x="0" y="0"/>
        <a:ext cx="4629150" cy="19240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AA36A-8D99-46F8-9740-25F817315271}">
      <dsp:nvSpPr>
        <dsp:cNvPr id="0" name=""/>
        <dsp:cNvSpPr/>
      </dsp:nvSpPr>
      <dsp:spPr>
        <a:xfrm>
          <a:off x="476" y="1507352"/>
          <a:ext cx="1928812" cy="231457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24" tIns="0" rIns="190524" bIns="330200" numCol="1" spcCol="1270" anchor="t" anchorCtr="0">
          <a:noAutofit/>
        </a:bodyPr>
        <a:lstStyle/>
        <a:p>
          <a:pPr marL="0" lvl="0" indent="0" algn="l" defTabSz="844550" rtl="0">
            <a:lnSpc>
              <a:spcPct val="90000"/>
            </a:lnSpc>
            <a:spcBef>
              <a:spcPct val="0"/>
            </a:spcBef>
            <a:spcAft>
              <a:spcPct val="35000"/>
            </a:spcAft>
            <a:buNone/>
          </a:pPr>
          <a:r>
            <a:rPr lang="en-US" sz="1900" kern="1200">
              <a:latin typeface="Impact"/>
            </a:rPr>
            <a:t>Being honest about her feelings</a:t>
          </a:r>
          <a:endParaRPr lang="en-US" sz="1900" kern="1200"/>
        </a:p>
      </dsp:txBody>
      <dsp:txXfrm>
        <a:off x="476" y="2433182"/>
        <a:ext cx="1928812" cy="1388745"/>
      </dsp:txXfrm>
    </dsp:sp>
    <dsp:sp modelId="{ADA8E160-0AC9-4CF7-A665-8C376B72EAB9}">
      <dsp:nvSpPr>
        <dsp:cNvPr id="0" name=""/>
        <dsp:cNvSpPr/>
      </dsp:nvSpPr>
      <dsp:spPr>
        <a:xfrm>
          <a:off x="476" y="1507352"/>
          <a:ext cx="1928812" cy="9258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0524" tIns="165100" rIns="190524" bIns="165100" numCol="1" spcCol="1270" anchor="ctr" anchorCtr="0">
          <a:noAutofit/>
        </a:bodyPr>
        <a:lstStyle/>
        <a:p>
          <a:pPr marL="0" lvl="0" indent="0" algn="l" defTabSz="1866900">
            <a:lnSpc>
              <a:spcPct val="90000"/>
            </a:lnSpc>
            <a:spcBef>
              <a:spcPct val="0"/>
            </a:spcBef>
            <a:spcAft>
              <a:spcPct val="35000"/>
            </a:spcAft>
            <a:buNone/>
          </a:pPr>
          <a:r>
            <a:rPr lang="en-US" sz="4200" kern="1200"/>
            <a:t>01</a:t>
          </a:r>
        </a:p>
      </dsp:txBody>
      <dsp:txXfrm>
        <a:off x="476" y="1507352"/>
        <a:ext cx="1928812" cy="925830"/>
      </dsp:txXfrm>
    </dsp:sp>
    <dsp:sp modelId="{E9B98F83-F23F-44AF-A6E8-D1AC2655048A}">
      <dsp:nvSpPr>
        <dsp:cNvPr id="0" name=""/>
        <dsp:cNvSpPr/>
      </dsp:nvSpPr>
      <dsp:spPr>
        <a:xfrm>
          <a:off x="2083593" y="1507352"/>
          <a:ext cx="1928812" cy="2314574"/>
        </a:xfrm>
        <a:prstGeom prst="rect">
          <a:avLst/>
        </a:prstGeom>
        <a:solidFill>
          <a:schemeClr val="accent2">
            <a:hueOff val="-742496"/>
            <a:satOff val="-167"/>
            <a:lumOff val="5882"/>
            <a:alphaOff val="0"/>
          </a:schemeClr>
        </a:solidFill>
        <a:ln w="12700" cap="flat" cmpd="sng" algn="ctr">
          <a:solidFill>
            <a:schemeClr val="accent2">
              <a:hueOff val="-742496"/>
              <a:satOff val="-167"/>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24" tIns="0" rIns="190524" bIns="330200" numCol="1" spcCol="1270" anchor="t" anchorCtr="0">
          <a:noAutofit/>
        </a:bodyPr>
        <a:lstStyle/>
        <a:p>
          <a:pPr marL="0" lvl="0" indent="0" algn="l" defTabSz="844550" rtl="0">
            <a:lnSpc>
              <a:spcPct val="90000"/>
            </a:lnSpc>
            <a:spcBef>
              <a:spcPct val="0"/>
            </a:spcBef>
            <a:spcAft>
              <a:spcPct val="35000"/>
            </a:spcAft>
            <a:buNone/>
          </a:pPr>
          <a:r>
            <a:rPr lang="en-US" sz="1900" kern="1200">
              <a:latin typeface="Impact"/>
            </a:rPr>
            <a:t>Talking to someone about her feelings</a:t>
          </a:r>
          <a:endParaRPr lang="en-US" sz="1900" kern="1200"/>
        </a:p>
      </dsp:txBody>
      <dsp:txXfrm>
        <a:off x="2083593" y="2433182"/>
        <a:ext cx="1928812" cy="1388745"/>
      </dsp:txXfrm>
    </dsp:sp>
    <dsp:sp modelId="{EB525A6D-E7CE-4AC0-8EC0-5CFA4066CBAB}">
      <dsp:nvSpPr>
        <dsp:cNvPr id="0" name=""/>
        <dsp:cNvSpPr/>
      </dsp:nvSpPr>
      <dsp:spPr>
        <a:xfrm>
          <a:off x="2083593" y="1507352"/>
          <a:ext cx="1928812" cy="9258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0524" tIns="165100" rIns="190524" bIns="165100" numCol="1" spcCol="1270" anchor="ctr" anchorCtr="0">
          <a:noAutofit/>
        </a:bodyPr>
        <a:lstStyle/>
        <a:p>
          <a:pPr marL="0" lvl="0" indent="0" algn="l" defTabSz="1866900">
            <a:lnSpc>
              <a:spcPct val="90000"/>
            </a:lnSpc>
            <a:spcBef>
              <a:spcPct val="0"/>
            </a:spcBef>
            <a:spcAft>
              <a:spcPct val="35000"/>
            </a:spcAft>
            <a:buNone/>
          </a:pPr>
          <a:r>
            <a:rPr lang="en-US" sz="4200" kern="1200"/>
            <a:t>02</a:t>
          </a:r>
        </a:p>
      </dsp:txBody>
      <dsp:txXfrm>
        <a:off x="2083593" y="1507352"/>
        <a:ext cx="1928812" cy="925830"/>
      </dsp:txXfrm>
    </dsp:sp>
    <dsp:sp modelId="{9C4D0D09-BF0E-4178-BBCD-3065686B20D4}">
      <dsp:nvSpPr>
        <dsp:cNvPr id="0" name=""/>
        <dsp:cNvSpPr/>
      </dsp:nvSpPr>
      <dsp:spPr>
        <a:xfrm>
          <a:off x="4166711" y="1507352"/>
          <a:ext cx="1928812" cy="2314574"/>
        </a:xfrm>
        <a:prstGeom prst="rect">
          <a:avLst/>
        </a:prstGeom>
        <a:solidFill>
          <a:schemeClr val="accent2">
            <a:hueOff val="-1484993"/>
            <a:satOff val="-334"/>
            <a:lumOff val="11764"/>
            <a:alphaOff val="0"/>
          </a:schemeClr>
        </a:solidFill>
        <a:ln w="12700" cap="flat" cmpd="sng" algn="ctr">
          <a:solidFill>
            <a:schemeClr val="accent2">
              <a:hueOff val="-1484993"/>
              <a:satOff val="-334"/>
              <a:lumOff val="1176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24" tIns="0" rIns="190524" bIns="330200" numCol="1" spcCol="1270" anchor="t" anchorCtr="0">
          <a:noAutofit/>
        </a:bodyPr>
        <a:lstStyle/>
        <a:p>
          <a:pPr marL="0" lvl="0" indent="0" algn="l" defTabSz="844550" rtl="0">
            <a:lnSpc>
              <a:spcPct val="90000"/>
            </a:lnSpc>
            <a:spcBef>
              <a:spcPct val="0"/>
            </a:spcBef>
            <a:spcAft>
              <a:spcPct val="35000"/>
            </a:spcAft>
            <a:buNone/>
          </a:pPr>
          <a:r>
            <a:rPr lang="en-US" sz="1900" kern="1200" dirty="0">
              <a:latin typeface="Impact"/>
            </a:rPr>
            <a:t>Being brave to talk to someone new</a:t>
          </a:r>
          <a:endParaRPr lang="en-US" sz="1900" kern="1200" dirty="0"/>
        </a:p>
      </dsp:txBody>
      <dsp:txXfrm>
        <a:off x="4166711" y="2433182"/>
        <a:ext cx="1928812" cy="1388745"/>
      </dsp:txXfrm>
    </dsp:sp>
    <dsp:sp modelId="{5E1F579D-B760-4A64-92F4-95CB9B075AB0}">
      <dsp:nvSpPr>
        <dsp:cNvPr id="0" name=""/>
        <dsp:cNvSpPr/>
      </dsp:nvSpPr>
      <dsp:spPr>
        <a:xfrm>
          <a:off x="4166711" y="1507352"/>
          <a:ext cx="1928812" cy="9258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0524" tIns="165100" rIns="190524" bIns="165100" numCol="1" spcCol="1270" anchor="ctr" anchorCtr="0">
          <a:noAutofit/>
        </a:bodyPr>
        <a:lstStyle/>
        <a:p>
          <a:pPr marL="0" lvl="0" indent="0" algn="l" defTabSz="1866900">
            <a:lnSpc>
              <a:spcPct val="90000"/>
            </a:lnSpc>
            <a:spcBef>
              <a:spcPct val="0"/>
            </a:spcBef>
            <a:spcAft>
              <a:spcPct val="35000"/>
            </a:spcAft>
            <a:buNone/>
          </a:pPr>
          <a:r>
            <a:rPr lang="en-US" sz="4200" kern="1200"/>
            <a:t>03</a:t>
          </a:r>
        </a:p>
      </dsp:txBody>
      <dsp:txXfrm>
        <a:off x="4166711" y="1507352"/>
        <a:ext cx="1928812" cy="92583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63ECDB-E126-4235-A291-D1441DD75E28}" type="datetimeFigureOut">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F887AE-CD77-4E34-A4B8-11FF83260F97}" type="slidenum">
              <a:t>‹#›</a:t>
            </a:fld>
            <a:endParaRPr lang="en-US"/>
          </a:p>
        </p:txBody>
      </p:sp>
    </p:spTree>
    <p:extLst>
      <p:ext uri="{BB962C8B-B14F-4D97-AF65-F5344CB8AC3E}">
        <p14:creationId xmlns:p14="http://schemas.microsoft.com/office/powerpoint/2010/main" val="1483809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ons.gov.uk/peoplepopulationandcommunity/wellbeing/articles/childrensandyoungpeoplesexperiencesofloneliness/2018"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https://www.ons.gov.uk/peoplepopulationandcommunity/wellbeing/articles/childrensandyoungpeoplesexperiencesofloneliness/2018</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71F887AE-CD77-4E34-A4B8-11FF83260F97}" type="slidenum">
              <a:rPr lang="en-US"/>
              <a:t>3</a:t>
            </a:fld>
            <a:endParaRPr lang="en-US"/>
          </a:p>
        </p:txBody>
      </p:sp>
    </p:spTree>
    <p:extLst>
      <p:ext uri="{BB962C8B-B14F-4D97-AF65-F5344CB8AC3E}">
        <p14:creationId xmlns:p14="http://schemas.microsoft.com/office/powerpoint/2010/main" val="3005133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Reflect in the conversation how everyone is different</a:t>
            </a:r>
          </a:p>
        </p:txBody>
      </p:sp>
      <p:sp>
        <p:nvSpPr>
          <p:cNvPr id="4" name="Slide Number Placeholder 3"/>
          <p:cNvSpPr>
            <a:spLocks noGrp="1"/>
          </p:cNvSpPr>
          <p:nvPr>
            <p:ph type="sldNum" sz="quarter" idx="5"/>
          </p:nvPr>
        </p:nvSpPr>
        <p:spPr/>
        <p:txBody>
          <a:bodyPr/>
          <a:lstStyle/>
          <a:p>
            <a:fld id="{71F887AE-CD77-4E34-A4B8-11FF83260F97}" type="slidenum">
              <a:t>9</a:t>
            </a:fld>
            <a:endParaRPr lang="en-US"/>
          </a:p>
        </p:txBody>
      </p:sp>
    </p:spTree>
    <p:extLst>
      <p:ext uri="{BB962C8B-B14F-4D97-AF65-F5344CB8AC3E}">
        <p14:creationId xmlns:p14="http://schemas.microsoft.com/office/powerpoint/2010/main" val="3350052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1F887AE-CD77-4E34-A4B8-11FF83260F97}" type="slidenum">
              <a:rPr lang="en-US"/>
              <a:t>7</a:t>
            </a:fld>
            <a:endParaRPr lang="en-US"/>
          </a:p>
        </p:txBody>
      </p:sp>
    </p:spTree>
    <p:extLst>
      <p:ext uri="{BB962C8B-B14F-4D97-AF65-F5344CB8AC3E}">
        <p14:creationId xmlns:p14="http://schemas.microsoft.com/office/powerpoint/2010/main" val="2960905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Reflect in the conversation how everyone is different</a:t>
            </a:r>
          </a:p>
        </p:txBody>
      </p:sp>
      <p:sp>
        <p:nvSpPr>
          <p:cNvPr id="4" name="Slide Number Placeholder 3"/>
          <p:cNvSpPr>
            <a:spLocks noGrp="1"/>
          </p:cNvSpPr>
          <p:nvPr>
            <p:ph type="sldNum" sz="quarter" idx="5"/>
          </p:nvPr>
        </p:nvSpPr>
        <p:spPr/>
        <p:txBody>
          <a:bodyPr/>
          <a:lstStyle/>
          <a:p>
            <a:fld id="{71F887AE-CD77-4E34-A4B8-11FF83260F97}" type="slidenum">
              <a:t>7</a:t>
            </a:fld>
            <a:endParaRPr lang="en-US"/>
          </a:p>
        </p:txBody>
      </p:sp>
    </p:spTree>
    <p:extLst>
      <p:ext uri="{BB962C8B-B14F-4D97-AF65-F5344CB8AC3E}">
        <p14:creationId xmlns:p14="http://schemas.microsoft.com/office/powerpoint/2010/main" val="2948049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Reflect in the conversation how everyone is different</a:t>
            </a:r>
          </a:p>
        </p:txBody>
      </p:sp>
      <p:sp>
        <p:nvSpPr>
          <p:cNvPr id="4" name="Slide Number Placeholder 3"/>
          <p:cNvSpPr>
            <a:spLocks noGrp="1"/>
          </p:cNvSpPr>
          <p:nvPr>
            <p:ph type="sldNum" sz="quarter" idx="5"/>
          </p:nvPr>
        </p:nvSpPr>
        <p:spPr/>
        <p:txBody>
          <a:bodyPr/>
          <a:lstStyle/>
          <a:p>
            <a:fld id="{71F887AE-CD77-4E34-A4B8-11FF83260F97}" type="slidenum">
              <a:t>10</a:t>
            </a:fld>
            <a:endParaRPr lang="en-US"/>
          </a:p>
        </p:txBody>
      </p:sp>
    </p:spTree>
    <p:extLst>
      <p:ext uri="{BB962C8B-B14F-4D97-AF65-F5344CB8AC3E}">
        <p14:creationId xmlns:p14="http://schemas.microsoft.com/office/powerpoint/2010/main" val="7827254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2/12/2024</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558791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612770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023184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567674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726668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57542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22725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964166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57399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217252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2/12/2024</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636029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1000">
                <a:solidFill>
                  <a:schemeClr val="tx1"/>
                </a:solidFill>
              </a:defRPr>
            </a:lvl1pPr>
          </a:lstStyle>
          <a:p>
            <a:fld id="{F4D57BDD-E64A-4D27-8978-82FFCA18A12C}" type="datetimeFigureOut">
              <a:rPr lang="en-US" smtClean="0"/>
              <a:pPr/>
              <a:t>2/12/2024</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40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753487032"/>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14" r:id="rId5"/>
    <p:sldLayoutId id="2147483715" r:id="rId6"/>
    <p:sldLayoutId id="2147483720"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08F2F1-066A-4FB9-819B-1B6E715BAD9C}"/>
              </a:ext>
            </a:extLst>
          </p:cNvPr>
          <p:cNvSpPr>
            <a:spLocks noGrp="1"/>
          </p:cNvSpPr>
          <p:nvPr>
            <p:ph type="ctrTitle"/>
          </p:nvPr>
        </p:nvSpPr>
        <p:spPr>
          <a:xfrm>
            <a:off x="273956" y="1023939"/>
            <a:ext cx="4414157" cy="2817438"/>
          </a:xfrm>
        </p:spPr>
        <p:txBody>
          <a:bodyPr>
            <a:normAutofit/>
          </a:bodyPr>
          <a:lstStyle/>
          <a:p>
            <a:pPr algn="l"/>
            <a:r>
              <a:rPr lang="en-GB" sz="5400" dirty="0"/>
              <a:t>Loneliness</a:t>
            </a:r>
            <a:endParaRPr lang="en-US" dirty="0"/>
          </a:p>
        </p:txBody>
      </p:sp>
      <p:pic>
        <p:nvPicPr>
          <p:cNvPr id="4" name="Picture 3" descr="Jigsaw puzzles in plastic figures">
            <a:extLst>
              <a:ext uri="{FF2B5EF4-FFF2-40B4-BE49-F238E27FC236}">
                <a16:creationId xmlns:a16="http://schemas.microsoft.com/office/drawing/2014/main" id="{1C633539-3955-557D-40AE-0E428797432E}"/>
              </a:ext>
            </a:extLst>
          </p:cNvPr>
          <p:cNvPicPr>
            <a:picLocks noChangeAspect="1"/>
          </p:cNvPicPr>
          <p:nvPr/>
        </p:nvPicPr>
        <p:blipFill rotWithShape="1">
          <a:blip r:embed="rId2"/>
          <a:srcRect l="11897" r="7729"/>
          <a:stretch/>
        </p:blipFill>
        <p:spPr>
          <a:xfrm>
            <a:off x="4232496" y="10"/>
            <a:ext cx="7959505" cy="6857992"/>
          </a:xfrm>
          <a:custGeom>
            <a:avLst/>
            <a:gdLst/>
            <a:ahLst/>
            <a:cxnLst/>
            <a:rect l="l" t="t" r="r" b="b"/>
            <a:pathLst>
              <a:path w="7959505" h="6858002">
                <a:moveTo>
                  <a:pt x="311551" y="6702976"/>
                </a:moveTo>
                <a:lnTo>
                  <a:pt x="297715" y="6742552"/>
                </a:lnTo>
                <a:cubicBezTo>
                  <a:pt x="283999" y="6764841"/>
                  <a:pt x="278713" y="6788417"/>
                  <a:pt x="278237" y="6812063"/>
                </a:cubicBezTo>
                <a:lnTo>
                  <a:pt x="278237" y="6812064"/>
                </a:lnTo>
                <a:lnTo>
                  <a:pt x="283011" y="6776800"/>
                </a:lnTo>
                <a:cubicBezTo>
                  <a:pt x="286107" y="6765164"/>
                  <a:pt x="290857" y="6753698"/>
                  <a:pt x="297715" y="6742553"/>
                </a:cubicBezTo>
                <a:cubicBezTo>
                  <a:pt x="306003" y="6729219"/>
                  <a:pt x="311147" y="6716169"/>
                  <a:pt x="311551" y="6702977"/>
                </a:cubicBezTo>
                <a:close/>
                <a:moveTo>
                  <a:pt x="328959" y="6564620"/>
                </a:moveTo>
                <a:lnTo>
                  <a:pt x="306480" y="6588625"/>
                </a:lnTo>
                <a:cubicBezTo>
                  <a:pt x="298003" y="6597578"/>
                  <a:pt x="291954" y="6611342"/>
                  <a:pt x="289858" y="6625224"/>
                </a:cubicBezTo>
                <a:lnTo>
                  <a:pt x="289858" y="6625225"/>
                </a:lnTo>
                <a:lnTo>
                  <a:pt x="289870" y="6645552"/>
                </a:lnTo>
                <a:lnTo>
                  <a:pt x="296953" y="6662541"/>
                </a:lnTo>
                <a:lnTo>
                  <a:pt x="296953" y="6662542"/>
                </a:lnTo>
                <a:lnTo>
                  <a:pt x="308405" y="6683027"/>
                </a:lnTo>
                <a:cubicBezTo>
                  <a:pt x="306038" y="6676305"/>
                  <a:pt x="302287" y="6669495"/>
                  <a:pt x="296953" y="6662541"/>
                </a:cubicBezTo>
                <a:lnTo>
                  <a:pt x="289858" y="6625225"/>
                </a:lnTo>
                <a:lnTo>
                  <a:pt x="306480" y="6588626"/>
                </a:lnTo>
                <a:cubicBezTo>
                  <a:pt x="312576" y="6582147"/>
                  <a:pt x="318672" y="6575479"/>
                  <a:pt x="328959" y="6564621"/>
                </a:cubicBezTo>
                <a:close/>
                <a:moveTo>
                  <a:pt x="248638" y="6438981"/>
                </a:moveTo>
                <a:cubicBezTo>
                  <a:pt x="258140" y="6444077"/>
                  <a:pt x="265617" y="6451650"/>
                  <a:pt x="268569" y="6463841"/>
                </a:cubicBezTo>
                <a:lnTo>
                  <a:pt x="268572" y="6463849"/>
                </a:lnTo>
                <a:lnTo>
                  <a:pt x="279556" y="6508052"/>
                </a:lnTo>
                <a:lnTo>
                  <a:pt x="282367" y="6513012"/>
                </a:lnTo>
                <a:lnTo>
                  <a:pt x="284834" y="6521804"/>
                </a:lnTo>
                <a:lnTo>
                  <a:pt x="301172" y="6546195"/>
                </a:lnTo>
                <a:lnTo>
                  <a:pt x="301172" y="6546194"/>
                </a:lnTo>
                <a:lnTo>
                  <a:pt x="282367" y="6513012"/>
                </a:lnTo>
                <a:lnTo>
                  <a:pt x="268572" y="6463849"/>
                </a:lnTo>
                <a:lnTo>
                  <a:pt x="268569" y="6463840"/>
                </a:lnTo>
                <a:close/>
                <a:moveTo>
                  <a:pt x="166047" y="6392243"/>
                </a:moveTo>
                <a:lnTo>
                  <a:pt x="173364" y="6407333"/>
                </a:lnTo>
                <a:lnTo>
                  <a:pt x="173364" y="6407332"/>
                </a:lnTo>
                <a:close/>
                <a:moveTo>
                  <a:pt x="401733" y="4221391"/>
                </a:moveTo>
                <a:lnTo>
                  <a:pt x="396017" y="4253014"/>
                </a:lnTo>
                <a:cubicBezTo>
                  <a:pt x="383824" y="4277401"/>
                  <a:pt x="368204" y="4300070"/>
                  <a:pt x="356201" y="4324645"/>
                </a:cubicBezTo>
                <a:cubicBezTo>
                  <a:pt x="350487" y="4336457"/>
                  <a:pt x="347439" y="4350554"/>
                  <a:pt x="347247" y="4363890"/>
                </a:cubicBezTo>
                <a:lnTo>
                  <a:pt x="347247" y="4363891"/>
                </a:lnTo>
                <a:cubicBezTo>
                  <a:pt x="346295" y="4403326"/>
                  <a:pt x="346295" y="4442762"/>
                  <a:pt x="348009" y="4482005"/>
                </a:cubicBezTo>
                <a:cubicBezTo>
                  <a:pt x="350677" y="4546777"/>
                  <a:pt x="351249" y="4612501"/>
                  <a:pt x="408019" y="4659175"/>
                </a:cubicBezTo>
                <a:cubicBezTo>
                  <a:pt x="412591" y="4662987"/>
                  <a:pt x="415259" y="4671177"/>
                  <a:pt x="416021" y="4677656"/>
                </a:cubicBezTo>
                <a:cubicBezTo>
                  <a:pt x="419640" y="4707565"/>
                  <a:pt x="420022" y="4738236"/>
                  <a:pt x="425928" y="4767765"/>
                </a:cubicBezTo>
                <a:lnTo>
                  <a:pt x="427237" y="4800483"/>
                </a:lnTo>
                <a:lnTo>
                  <a:pt x="412401" y="4828916"/>
                </a:lnTo>
                <a:cubicBezTo>
                  <a:pt x="404114" y="4837703"/>
                  <a:pt x="397113" y="4847214"/>
                  <a:pt x="391971" y="4857317"/>
                </a:cubicBezTo>
                <a:lnTo>
                  <a:pt x="390221" y="4863342"/>
                </a:lnTo>
                <a:lnTo>
                  <a:pt x="387469" y="4867614"/>
                </a:lnTo>
                <a:lnTo>
                  <a:pt x="382691" y="4889275"/>
                </a:lnTo>
                <a:lnTo>
                  <a:pt x="382691" y="4889276"/>
                </a:lnTo>
                <a:cubicBezTo>
                  <a:pt x="382122" y="4896714"/>
                  <a:pt x="382634" y="4904358"/>
                  <a:pt x="384396" y="4912169"/>
                </a:cubicBezTo>
                <a:lnTo>
                  <a:pt x="385799" y="4933805"/>
                </a:lnTo>
                <a:lnTo>
                  <a:pt x="378247" y="4957453"/>
                </a:lnTo>
                <a:lnTo>
                  <a:pt x="360964" y="4987037"/>
                </a:lnTo>
                <a:cubicBezTo>
                  <a:pt x="349725" y="5003801"/>
                  <a:pt x="335627" y="5022852"/>
                  <a:pt x="334485" y="5041521"/>
                </a:cubicBezTo>
                <a:cubicBezTo>
                  <a:pt x="333556" y="5057381"/>
                  <a:pt x="327457" y="5072411"/>
                  <a:pt x="321371" y="5087423"/>
                </a:cubicBezTo>
                <a:lnTo>
                  <a:pt x="321364" y="5087450"/>
                </a:lnTo>
                <a:lnTo>
                  <a:pt x="315482" y="5102461"/>
                </a:lnTo>
                <a:lnTo>
                  <a:pt x="308338" y="5133220"/>
                </a:lnTo>
                <a:lnTo>
                  <a:pt x="308337" y="5133224"/>
                </a:lnTo>
                <a:lnTo>
                  <a:pt x="308337" y="5133225"/>
                </a:lnTo>
                <a:lnTo>
                  <a:pt x="315052" y="5166114"/>
                </a:lnTo>
                <a:lnTo>
                  <a:pt x="314362" y="5172090"/>
                </a:lnTo>
                <a:cubicBezTo>
                  <a:pt x="313481" y="5174400"/>
                  <a:pt x="312290" y="5176876"/>
                  <a:pt x="311814" y="5179067"/>
                </a:cubicBezTo>
                <a:lnTo>
                  <a:pt x="311814" y="5179068"/>
                </a:lnTo>
                <a:cubicBezTo>
                  <a:pt x="304574" y="5214122"/>
                  <a:pt x="311624" y="5247079"/>
                  <a:pt x="335437" y="5272797"/>
                </a:cubicBezTo>
                <a:lnTo>
                  <a:pt x="335441" y="5272804"/>
                </a:lnTo>
                <a:lnTo>
                  <a:pt x="356854" y="5308181"/>
                </a:lnTo>
                <a:lnTo>
                  <a:pt x="359935" y="5317389"/>
                </a:lnTo>
                <a:lnTo>
                  <a:pt x="364317" y="5355014"/>
                </a:lnTo>
                <a:lnTo>
                  <a:pt x="359440" y="5385384"/>
                </a:lnTo>
                <a:cubicBezTo>
                  <a:pt x="356201" y="5398721"/>
                  <a:pt x="353915" y="5412057"/>
                  <a:pt x="351249" y="5425582"/>
                </a:cubicBezTo>
                <a:cubicBezTo>
                  <a:pt x="347439" y="5443870"/>
                  <a:pt x="343437" y="5462351"/>
                  <a:pt x="339627" y="5480637"/>
                </a:cubicBezTo>
                <a:cubicBezTo>
                  <a:pt x="337722" y="5489497"/>
                  <a:pt x="335151" y="5498832"/>
                  <a:pt x="335103" y="5507667"/>
                </a:cubicBezTo>
                <a:lnTo>
                  <a:pt x="335103" y="5507668"/>
                </a:lnTo>
                <a:lnTo>
                  <a:pt x="337324" y="5520422"/>
                </a:lnTo>
                <a:lnTo>
                  <a:pt x="345722" y="5531692"/>
                </a:lnTo>
                <a:lnTo>
                  <a:pt x="345723" y="5531694"/>
                </a:lnTo>
                <a:lnTo>
                  <a:pt x="355869" y="5547578"/>
                </a:lnTo>
                <a:lnTo>
                  <a:pt x="346295" y="5562746"/>
                </a:lnTo>
                <a:cubicBezTo>
                  <a:pt x="303622" y="5600467"/>
                  <a:pt x="276951" y="5646189"/>
                  <a:pt x="275047" y="5704483"/>
                </a:cubicBezTo>
                <a:cubicBezTo>
                  <a:pt x="274665" y="5716485"/>
                  <a:pt x="271999" y="5728678"/>
                  <a:pt x="269141" y="5740488"/>
                </a:cubicBezTo>
                <a:cubicBezTo>
                  <a:pt x="267426" y="5747728"/>
                  <a:pt x="265520" y="5756493"/>
                  <a:pt x="260376" y="5760873"/>
                </a:cubicBezTo>
                <a:cubicBezTo>
                  <a:pt x="221133" y="5794974"/>
                  <a:pt x="193890" y="5837457"/>
                  <a:pt x="171981" y="5883751"/>
                </a:cubicBezTo>
                <a:lnTo>
                  <a:pt x="171979" y="5883756"/>
                </a:lnTo>
                <a:lnTo>
                  <a:pt x="160957" y="5909351"/>
                </a:lnTo>
                <a:lnTo>
                  <a:pt x="154076" y="5935946"/>
                </a:lnTo>
                <a:lnTo>
                  <a:pt x="154075" y="5935949"/>
                </a:lnTo>
                <a:lnTo>
                  <a:pt x="154075" y="5935950"/>
                </a:lnTo>
                <a:cubicBezTo>
                  <a:pt x="151789" y="5954618"/>
                  <a:pt x="155599" y="5974241"/>
                  <a:pt x="157695" y="5993292"/>
                </a:cubicBezTo>
                <a:cubicBezTo>
                  <a:pt x="158837" y="6004532"/>
                  <a:pt x="158647" y="6017486"/>
                  <a:pt x="164171" y="6026441"/>
                </a:cubicBezTo>
                <a:cubicBezTo>
                  <a:pt x="181508" y="6054826"/>
                  <a:pt x="200176" y="6082259"/>
                  <a:pt x="220371" y="6108739"/>
                </a:cubicBezTo>
                <a:lnTo>
                  <a:pt x="234064" y="6133315"/>
                </a:lnTo>
                <a:lnTo>
                  <a:pt x="230364" y="6143190"/>
                </a:lnTo>
                <a:cubicBezTo>
                  <a:pt x="227813" y="6146732"/>
                  <a:pt x="223895" y="6150697"/>
                  <a:pt x="218465" y="6155602"/>
                </a:cubicBezTo>
                <a:cubicBezTo>
                  <a:pt x="196176" y="6175797"/>
                  <a:pt x="184556" y="6200944"/>
                  <a:pt x="179794" y="6228756"/>
                </a:cubicBezTo>
                <a:cubicBezTo>
                  <a:pt x="172363" y="6272764"/>
                  <a:pt x="166077" y="6317151"/>
                  <a:pt x="162457" y="6361539"/>
                </a:cubicBezTo>
                <a:lnTo>
                  <a:pt x="162457" y="6361540"/>
                </a:lnTo>
                <a:lnTo>
                  <a:pt x="179794" y="6228757"/>
                </a:lnTo>
                <a:cubicBezTo>
                  <a:pt x="184556" y="6200945"/>
                  <a:pt x="196176" y="6175798"/>
                  <a:pt x="218465" y="6155603"/>
                </a:cubicBezTo>
                <a:cubicBezTo>
                  <a:pt x="229325" y="6145793"/>
                  <a:pt x="234135" y="6139745"/>
                  <a:pt x="234064" y="6133315"/>
                </a:cubicBezTo>
                <a:lnTo>
                  <a:pt x="234064" y="6133314"/>
                </a:lnTo>
                <a:cubicBezTo>
                  <a:pt x="233993" y="6126884"/>
                  <a:pt x="229039" y="6120074"/>
                  <a:pt x="220371" y="6108738"/>
                </a:cubicBezTo>
                <a:cubicBezTo>
                  <a:pt x="200176" y="6082258"/>
                  <a:pt x="181508" y="6054825"/>
                  <a:pt x="164171" y="6026440"/>
                </a:cubicBezTo>
                <a:cubicBezTo>
                  <a:pt x="158647" y="6017485"/>
                  <a:pt x="158837" y="6004531"/>
                  <a:pt x="157695" y="5993291"/>
                </a:cubicBezTo>
                <a:cubicBezTo>
                  <a:pt x="156647" y="5983766"/>
                  <a:pt x="155171" y="5974097"/>
                  <a:pt x="154242" y="5964477"/>
                </a:cubicBezTo>
                <a:lnTo>
                  <a:pt x="154075" y="5935950"/>
                </a:lnTo>
                <a:lnTo>
                  <a:pt x="154076" y="5935946"/>
                </a:lnTo>
                <a:lnTo>
                  <a:pt x="171979" y="5883756"/>
                </a:lnTo>
                <a:lnTo>
                  <a:pt x="171981" y="5883752"/>
                </a:lnTo>
                <a:cubicBezTo>
                  <a:pt x="193890" y="5837458"/>
                  <a:pt x="221133" y="5794975"/>
                  <a:pt x="260376" y="5760874"/>
                </a:cubicBezTo>
                <a:cubicBezTo>
                  <a:pt x="265520" y="5756494"/>
                  <a:pt x="267426" y="5747729"/>
                  <a:pt x="269141" y="5740489"/>
                </a:cubicBezTo>
                <a:cubicBezTo>
                  <a:pt x="271999" y="5728679"/>
                  <a:pt x="274665" y="5716486"/>
                  <a:pt x="275047" y="5704484"/>
                </a:cubicBezTo>
                <a:cubicBezTo>
                  <a:pt x="276951" y="5646190"/>
                  <a:pt x="303622" y="5600468"/>
                  <a:pt x="346295" y="5562747"/>
                </a:cubicBezTo>
                <a:cubicBezTo>
                  <a:pt x="352392" y="5557318"/>
                  <a:pt x="355774" y="5552508"/>
                  <a:pt x="355869" y="5547579"/>
                </a:cubicBezTo>
                <a:lnTo>
                  <a:pt x="355869" y="5547578"/>
                </a:lnTo>
                <a:cubicBezTo>
                  <a:pt x="355964" y="5542649"/>
                  <a:pt x="352773" y="5537600"/>
                  <a:pt x="345723" y="5531693"/>
                </a:cubicBezTo>
                <a:lnTo>
                  <a:pt x="345722" y="5531692"/>
                </a:lnTo>
                <a:lnTo>
                  <a:pt x="335103" y="5507668"/>
                </a:lnTo>
                <a:lnTo>
                  <a:pt x="339627" y="5480638"/>
                </a:lnTo>
                <a:cubicBezTo>
                  <a:pt x="343437" y="5462352"/>
                  <a:pt x="347439" y="5443871"/>
                  <a:pt x="351249" y="5425583"/>
                </a:cubicBezTo>
                <a:cubicBezTo>
                  <a:pt x="353915" y="5412058"/>
                  <a:pt x="356201" y="5398722"/>
                  <a:pt x="359440" y="5385385"/>
                </a:cubicBezTo>
                <a:cubicBezTo>
                  <a:pt x="361965" y="5375003"/>
                  <a:pt x="363668" y="5364883"/>
                  <a:pt x="364317" y="5355015"/>
                </a:cubicBezTo>
                <a:lnTo>
                  <a:pt x="364317" y="5355014"/>
                </a:lnTo>
                <a:lnTo>
                  <a:pt x="362870" y="5326163"/>
                </a:lnTo>
                <a:lnTo>
                  <a:pt x="359935" y="5317389"/>
                </a:lnTo>
                <a:lnTo>
                  <a:pt x="359341" y="5312288"/>
                </a:lnTo>
                <a:lnTo>
                  <a:pt x="356854" y="5308181"/>
                </a:lnTo>
                <a:lnTo>
                  <a:pt x="353708" y="5298775"/>
                </a:lnTo>
                <a:lnTo>
                  <a:pt x="335441" y="5272804"/>
                </a:lnTo>
                <a:lnTo>
                  <a:pt x="335437" y="5272796"/>
                </a:lnTo>
                <a:cubicBezTo>
                  <a:pt x="323531" y="5259937"/>
                  <a:pt x="315815" y="5245269"/>
                  <a:pt x="311981" y="5229433"/>
                </a:cubicBezTo>
                <a:lnTo>
                  <a:pt x="311814" y="5179068"/>
                </a:lnTo>
                <a:lnTo>
                  <a:pt x="314362" y="5172091"/>
                </a:lnTo>
                <a:cubicBezTo>
                  <a:pt x="315243" y="5169781"/>
                  <a:pt x="315814" y="5167638"/>
                  <a:pt x="315052" y="5166114"/>
                </a:cubicBezTo>
                <a:lnTo>
                  <a:pt x="315052" y="5166113"/>
                </a:lnTo>
                <a:lnTo>
                  <a:pt x="308337" y="5133225"/>
                </a:lnTo>
                <a:lnTo>
                  <a:pt x="308338" y="5133220"/>
                </a:lnTo>
                <a:lnTo>
                  <a:pt x="321364" y="5087450"/>
                </a:lnTo>
                <a:lnTo>
                  <a:pt x="327270" y="5072376"/>
                </a:lnTo>
                <a:cubicBezTo>
                  <a:pt x="330949" y="5062300"/>
                  <a:pt x="333866" y="5052096"/>
                  <a:pt x="334485" y="5041522"/>
                </a:cubicBezTo>
                <a:cubicBezTo>
                  <a:pt x="335627" y="5022853"/>
                  <a:pt x="349725" y="5003802"/>
                  <a:pt x="360964" y="4987038"/>
                </a:cubicBezTo>
                <a:cubicBezTo>
                  <a:pt x="366751" y="4978393"/>
                  <a:pt x="372457" y="4970097"/>
                  <a:pt x="376968" y="4961456"/>
                </a:cubicBezTo>
                <a:lnTo>
                  <a:pt x="378247" y="4957453"/>
                </a:lnTo>
                <a:lnTo>
                  <a:pt x="381039" y="4952673"/>
                </a:lnTo>
                <a:lnTo>
                  <a:pt x="385799" y="4933805"/>
                </a:lnTo>
                <a:cubicBezTo>
                  <a:pt x="386468" y="4927122"/>
                  <a:pt x="386111" y="4919979"/>
                  <a:pt x="384396" y="4912168"/>
                </a:cubicBezTo>
                <a:lnTo>
                  <a:pt x="382691" y="4889275"/>
                </a:lnTo>
                <a:lnTo>
                  <a:pt x="390221" y="4863342"/>
                </a:lnTo>
                <a:lnTo>
                  <a:pt x="412401" y="4828917"/>
                </a:lnTo>
                <a:cubicBezTo>
                  <a:pt x="420784" y="4819964"/>
                  <a:pt x="425356" y="4810581"/>
                  <a:pt x="427237" y="4800484"/>
                </a:cubicBezTo>
                <a:lnTo>
                  <a:pt x="427237" y="4800483"/>
                </a:lnTo>
                <a:cubicBezTo>
                  <a:pt x="429119" y="4790386"/>
                  <a:pt x="428309" y="4779575"/>
                  <a:pt x="425928" y="4767764"/>
                </a:cubicBezTo>
                <a:cubicBezTo>
                  <a:pt x="420022" y="4738235"/>
                  <a:pt x="419640" y="4707564"/>
                  <a:pt x="416021" y="4677655"/>
                </a:cubicBezTo>
                <a:cubicBezTo>
                  <a:pt x="415259" y="4671176"/>
                  <a:pt x="412591" y="4662986"/>
                  <a:pt x="408019" y="4659174"/>
                </a:cubicBezTo>
                <a:cubicBezTo>
                  <a:pt x="351249" y="4612500"/>
                  <a:pt x="350677" y="4546776"/>
                  <a:pt x="348009" y="4482004"/>
                </a:cubicBezTo>
                <a:lnTo>
                  <a:pt x="347247" y="4363891"/>
                </a:lnTo>
                <a:lnTo>
                  <a:pt x="356201" y="4324646"/>
                </a:lnTo>
                <a:cubicBezTo>
                  <a:pt x="368204" y="4300071"/>
                  <a:pt x="383824" y="4277402"/>
                  <a:pt x="396017" y="4253015"/>
                </a:cubicBezTo>
                <a:cubicBezTo>
                  <a:pt x="400781" y="4243873"/>
                  <a:pt x="400971" y="4232061"/>
                  <a:pt x="401733" y="4221392"/>
                </a:cubicBezTo>
                <a:close/>
                <a:moveTo>
                  <a:pt x="405543" y="4165383"/>
                </a:moveTo>
                <a:cubicBezTo>
                  <a:pt x="402114" y="4173480"/>
                  <a:pt x="401543" y="4182767"/>
                  <a:pt x="401638" y="4192387"/>
                </a:cubicBezTo>
                <a:lnTo>
                  <a:pt x="401638" y="4192388"/>
                </a:lnTo>
                <a:lnTo>
                  <a:pt x="405543" y="4165384"/>
                </a:lnTo>
                <a:close/>
                <a:moveTo>
                  <a:pt x="332842" y="2836172"/>
                </a:moveTo>
                <a:lnTo>
                  <a:pt x="332842" y="2836173"/>
                </a:lnTo>
                <a:cubicBezTo>
                  <a:pt x="336914" y="2839983"/>
                  <a:pt x="340200" y="2844317"/>
                  <a:pt x="341533" y="2848794"/>
                </a:cubicBezTo>
                <a:lnTo>
                  <a:pt x="358165" y="2903546"/>
                </a:lnTo>
                <a:lnTo>
                  <a:pt x="366071" y="2947859"/>
                </a:lnTo>
                <a:lnTo>
                  <a:pt x="366072" y="2947863"/>
                </a:lnTo>
                <a:lnTo>
                  <a:pt x="362488" y="2982148"/>
                </a:lnTo>
                <a:cubicBezTo>
                  <a:pt x="354392" y="3014153"/>
                  <a:pt x="350582" y="3045777"/>
                  <a:pt x="350796" y="3077401"/>
                </a:cubicBezTo>
                <a:lnTo>
                  <a:pt x="350796" y="3077402"/>
                </a:lnTo>
                <a:cubicBezTo>
                  <a:pt x="351010" y="3109026"/>
                  <a:pt x="355249" y="3140650"/>
                  <a:pt x="363250" y="3172655"/>
                </a:cubicBezTo>
                <a:cubicBezTo>
                  <a:pt x="389159" y="3276481"/>
                  <a:pt x="416591" y="3380306"/>
                  <a:pt x="410877" y="3489468"/>
                </a:cubicBezTo>
                <a:cubicBezTo>
                  <a:pt x="409925" y="3507564"/>
                  <a:pt x="421546" y="3529091"/>
                  <a:pt x="432976" y="3544714"/>
                </a:cubicBezTo>
                <a:cubicBezTo>
                  <a:pt x="438406" y="3552191"/>
                  <a:pt x="442585" y="3557716"/>
                  <a:pt x="445520" y="3562321"/>
                </a:cubicBezTo>
                <a:lnTo>
                  <a:pt x="450598" y="3574408"/>
                </a:lnTo>
                <a:lnTo>
                  <a:pt x="448246" y="3587174"/>
                </a:lnTo>
                <a:cubicBezTo>
                  <a:pt x="446228" y="3592232"/>
                  <a:pt x="442978" y="3598435"/>
                  <a:pt x="438500" y="3606817"/>
                </a:cubicBezTo>
                <a:cubicBezTo>
                  <a:pt x="434118" y="3614819"/>
                  <a:pt x="431452" y="3624725"/>
                  <a:pt x="424974" y="3630632"/>
                </a:cubicBezTo>
                <a:cubicBezTo>
                  <a:pt x="408496" y="3645682"/>
                  <a:pt x="402257" y="3662494"/>
                  <a:pt x="400733" y="3680163"/>
                </a:cubicBezTo>
                <a:lnTo>
                  <a:pt x="400733" y="3680164"/>
                </a:lnTo>
                <a:lnTo>
                  <a:pt x="404781" y="3734838"/>
                </a:lnTo>
                <a:lnTo>
                  <a:pt x="404399" y="3754652"/>
                </a:lnTo>
                <a:cubicBezTo>
                  <a:pt x="398399" y="3767130"/>
                  <a:pt x="396447" y="3778655"/>
                  <a:pt x="398042" y="3789776"/>
                </a:cubicBezTo>
                <a:lnTo>
                  <a:pt x="398042" y="3789777"/>
                </a:lnTo>
                <a:cubicBezTo>
                  <a:pt x="399638" y="3800897"/>
                  <a:pt x="404781" y="3811614"/>
                  <a:pt x="412973" y="3822473"/>
                </a:cubicBezTo>
                <a:lnTo>
                  <a:pt x="427308" y="3852620"/>
                </a:lnTo>
                <a:lnTo>
                  <a:pt x="426528" y="3868764"/>
                </a:lnTo>
                <a:cubicBezTo>
                  <a:pt x="425070" y="3874229"/>
                  <a:pt x="422307" y="3879766"/>
                  <a:pt x="417925" y="3885338"/>
                </a:cubicBezTo>
                <a:cubicBezTo>
                  <a:pt x="398494" y="3910104"/>
                  <a:pt x="388302" y="3935727"/>
                  <a:pt x="386040" y="3962159"/>
                </a:cubicBezTo>
                <a:lnTo>
                  <a:pt x="386040" y="3962160"/>
                </a:lnTo>
                <a:cubicBezTo>
                  <a:pt x="383778" y="3988593"/>
                  <a:pt x="389446" y="4015835"/>
                  <a:pt x="401733" y="4043840"/>
                </a:cubicBezTo>
                <a:lnTo>
                  <a:pt x="416855" y="4103826"/>
                </a:lnTo>
                <a:lnTo>
                  <a:pt x="405543" y="4165382"/>
                </a:lnTo>
                <a:lnTo>
                  <a:pt x="414887" y="4134256"/>
                </a:lnTo>
                <a:lnTo>
                  <a:pt x="416855" y="4103826"/>
                </a:lnTo>
                <a:lnTo>
                  <a:pt x="416855" y="4103825"/>
                </a:lnTo>
                <a:cubicBezTo>
                  <a:pt x="415879" y="4083702"/>
                  <a:pt x="410497" y="4063842"/>
                  <a:pt x="401733" y="4043839"/>
                </a:cubicBezTo>
                <a:cubicBezTo>
                  <a:pt x="395590" y="4029837"/>
                  <a:pt x="391101" y="4016025"/>
                  <a:pt x="388431" y="4002410"/>
                </a:cubicBezTo>
                <a:lnTo>
                  <a:pt x="386040" y="3962160"/>
                </a:lnTo>
                <a:lnTo>
                  <a:pt x="395544" y="3923125"/>
                </a:lnTo>
                <a:cubicBezTo>
                  <a:pt x="400804" y="3910319"/>
                  <a:pt x="408210" y="3897722"/>
                  <a:pt x="417925" y="3885339"/>
                </a:cubicBezTo>
                <a:cubicBezTo>
                  <a:pt x="426689" y="3874195"/>
                  <a:pt x="428975" y="3863193"/>
                  <a:pt x="427308" y="3852620"/>
                </a:cubicBezTo>
                <a:lnTo>
                  <a:pt x="427308" y="3852619"/>
                </a:lnTo>
                <a:cubicBezTo>
                  <a:pt x="425642" y="3842046"/>
                  <a:pt x="420022" y="3831902"/>
                  <a:pt x="412973" y="3822472"/>
                </a:cubicBezTo>
                <a:lnTo>
                  <a:pt x="398042" y="3789776"/>
                </a:lnTo>
                <a:lnTo>
                  <a:pt x="404399" y="3754653"/>
                </a:lnTo>
                <a:cubicBezTo>
                  <a:pt x="407067" y="3749126"/>
                  <a:pt x="405733" y="3741316"/>
                  <a:pt x="404781" y="3734838"/>
                </a:cubicBezTo>
                <a:lnTo>
                  <a:pt x="404781" y="3734837"/>
                </a:lnTo>
                <a:lnTo>
                  <a:pt x="400733" y="3680164"/>
                </a:lnTo>
                <a:lnTo>
                  <a:pt x="407246" y="3654416"/>
                </a:lnTo>
                <a:cubicBezTo>
                  <a:pt x="411056" y="3646123"/>
                  <a:pt x="416735" y="3638158"/>
                  <a:pt x="424974" y="3630633"/>
                </a:cubicBezTo>
                <a:cubicBezTo>
                  <a:pt x="431452" y="3624726"/>
                  <a:pt x="434118" y="3614820"/>
                  <a:pt x="438500" y="3606818"/>
                </a:cubicBezTo>
                <a:cubicBezTo>
                  <a:pt x="447455" y="3590054"/>
                  <a:pt x="451503" y="3582005"/>
                  <a:pt x="450598" y="3574409"/>
                </a:cubicBezTo>
                <a:lnTo>
                  <a:pt x="450598" y="3574408"/>
                </a:lnTo>
                <a:cubicBezTo>
                  <a:pt x="449693" y="3566811"/>
                  <a:pt x="443835" y="3559668"/>
                  <a:pt x="432976" y="3544713"/>
                </a:cubicBezTo>
                <a:cubicBezTo>
                  <a:pt x="421546" y="3529090"/>
                  <a:pt x="409925" y="3507563"/>
                  <a:pt x="410877" y="3489467"/>
                </a:cubicBezTo>
                <a:cubicBezTo>
                  <a:pt x="416591" y="3380305"/>
                  <a:pt x="389159" y="3276480"/>
                  <a:pt x="363250" y="3172654"/>
                </a:cubicBezTo>
                <a:lnTo>
                  <a:pt x="350796" y="3077402"/>
                </a:lnTo>
                <a:lnTo>
                  <a:pt x="362488" y="2982149"/>
                </a:lnTo>
                <a:cubicBezTo>
                  <a:pt x="365441" y="2970576"/>
                  <a:pt x="366442" y="2959157"/>
                  <a:pt x="366072" y="2947863"/>
                </a:cubicBezTo>
                <a:lnTo>
                  <a:pt x="366072" y="2947862"/>
                </a:lnTo>
                <a:lnTo>
                  <a:pt x="366071" y="2947859"/>
                </a:lnTo>
                <a:lnTo>
                  <a:pt x="361441" y="2914328"/>
                </a:lnTo>
                <a:lnTo>
                  <a:pt x="358165" y="2903546"/>
                </a:lnTo>
                <a:lnTo>
                  <a:pt x="357138" y="2897785"/>
                </a:lnTo>
                <a:cubicBezTo>
                  <a:pt x="352391" y="2881307"/>
                  <a:pt x="346533" y="2865010"/>
                  <a:pt x="341533" y="2848793"/>
                </a:cubicBezTo>
                <a:close/>
                <a:moveTo>
                  <a:pt x="296001" y="2745352"/>
                </a:moveTo>
                <a:lnTo>
                  <a:pt x="289670" y="2770758"/>
                </a:lnTo>
                <a:lnTo>
                  <a:pt x="290080" y="2778006"/>
                </a:lnTo>
                <a:lnTo>
                  <a:pt x="289301" y="2782305"/>
                </a:lnTo>
                <a:lnTo>
                  <a:pt x="290501" y="2785440"/>
                </a:lnTo>
                <a:lnTo>
                  <a:pt x="290929" y="2793023"/>
                </a:lnTo>
                <a:lnTo>
                  <a:pt x="300579" y="2811780"/>
                </a:lnTo>
                <a:lnTo>
                  <a:pt x="300582" y="2811787"/>
                </a:lnTo>
                <a:lnTo>
                  <a:pt x="300583" y="2811787"/>
                </a:lnTo>
                <a:lnTo>
                  <a:pt x="300579" y="2811780"/>
                </a:lnTo>
                <a:lnTo>
                  <a:pt x="290501" y="2785440"/>
                </a:lnTo>
                <a:lnTo>
                  <a:pt x="290080" y="2778006"/>
                </a:lnTo>
                <a:close/>
                <a:moveTo>
                  <a:pt x="413278" y="2445328"/>
                </a:moveTo>
                <a:lnTo>
                  <a:pt x="409472" y="2463017"/>
                </a:lnTo>
                <a:lnTo>
                  <a:pt x="409472" y="2463018"/>
                </a:lnTo>
                <a:lnTo>
                  <a:pt x="411535" y="2490551"/>
                </a:lnTo>
                <a:lnTo>
                  <a:pt x="418114" y="2518262"/>
                </a:lnTo>
                <a:lnTo>
                  <a:pt x="418115" y="2518265"/>
                </a:lnTo>
                <a:lnTo>
                  <a:pt x="421759" y="2545007"/>
                </a:lnTo>
                <a:lnTo>
                  <a:pt x="417545" y="2571034"/>
                </a:lnTo>
                <a:cubicBezTo>
                  <a:pt x="405543" y="2612945"/>
                  <a:pt x="372966" y="2640950"/>
                  <a:pt x="344391" y="2668001"/>
                </a:cubicBezTo>
                <a:cubicBezTo>
                  <a:pt x="320006" y="2691054"/>
                  <a:pt x="306290" y="2716963"/>
                  <a:pt x="296001" y="2745348"/>
                </a:cubicBezTo>
                <a:lnTo>
                  <a:pt x="296001" y="2745349"/>
                </a:lnTo>
                <a:cubicBezTo>
                  <a:pt x="306290" y="2716964"/>
                  <a:pt x="320006" y="2691055"/>
                  <a:pt x="344391" y="2668002"/>
                </a:cubicBezTo>
                <a:cubicBezTo>
                  <a:pt x="372966" y="2640951"/>
                  <a:pt x="405543" y="2612946"/>
                  <a:pt x="417545" y="2571035"/>
                </a:cubicBezTo>
                <a:cubicBezTo>
                  <a:pt x="420117" y="2561986"/>
                  <a:pt x="421593" y="2553556"/>
                  <a:pt x="421760" y="2545007"/>
                </a:cubicBezTo>
                <a:lnTo>
                  <a:pt x="421759" y="2545007"/>
                </a:lnTo>
                <a:lnTo>
                  <a:pt x="421760" y="2545006"/>
                </a:lnTo>
                <a:cubicBezTo>
                  <a:pt x="421926" y="2536457"/>
                  <a:pt x="420783" y="2527790"/>
                  <a:pt x="418115" y="2518264"/>
                </a:cubicBezTo>
                <a:lnTo>
                  <a:pt x="418114" y="2518262"/>
                </a:lnTo>
                <a:lnTo>
                  <a:pt x="409472" y="2463018"/>
                </a:lnTo>
                <a:close/>
                <a:moveTo>
                  <a:pt x="817328" y="1508458"/>
                </a:moveTo>
                <a:lnTo>
                  <a:pt x="845421" y="1596213"/>
                </a:lnTo>
                <a:cubicBezTo>
                  <a:pt x="847898" y="1604978"/>
                  <a:pt x="846373" y="1615836"/>
                  <a:pt x="843517" y="1624980"/>
                </a:cubicBezTo>
                <a:cubicBezTo>
                  <a:pt x="833801" y="1656223"/>
                  <a:pt x="809415" y="1676036"/>
                  <a:pt x="786935" y="1697753"/>
                </a:cubicBezTo>
                <a:cubicBezTo>
                  <a:pt x="777029" y="1707279"/>
                  <a:pt x="769981" y="1720423"/>
                  <a:pt x="764267" y="1733188"/>
                </a:cubicBezTo>
                <a:cubicBezTo>
                  <a:pt x="749595" y="1766335"/>
                  <a:pt x="736452" y="1800246"/>
                  <a:pt x="722546" y="1833775"/>
                </a:cubicBezTo>
                <a:cubicBezTo>
                  <a:pt x="721212" y="1837013"/>
                  <a:pt x="717783" y="1839679"/>
                  <a:pt x="714925" y="1842158"/>
                </a:cubicBezTo>
                <a:cubicBezTo>
                  <a:pt x="684824" y="1866922"/>
                  <a:pt x="654535" y="1891497"/>
                  <a:pt x="624434" y="1916454"/>
                </a:cubicBezTo>
                <a:cubicBezTo>
                  <a:pt x="618720" y="1921216"/>
                  <a:pt x="614528" y="1928076"/>
                  <a:pt x="609004" y="1933219"/>
                </a:cubicBezTo>
                <a:cubicBezTo>
                  <a:pt x="601384" y="1940459"/>
                  <a:pt x="594143" y="1949603"/>
                  <a:pt x="584999" y="1953413"/>
                </a:cubicBezTo>
                <a:cubicBezTo>
                  <a:pt x="556234" y="1965224"/>
                  <a:pt x="543850" y="1987894"/>
                  <a:pt x="538516" y="2016469"/>
                </a:cubicBezTo>
                <a:cubicBezTo>
                  <a:pt x="533563" y="2042570"/>
                  <a:pt x="529371" y="2068669"/>
                  <a:pt x="523657" y="2094578"/>
                </a:cubicBezTo>
                <a:cubicBezTo>
                  <a:pt x="516799" y="2126201"/>
                  <a:pt x="509369" y="2157636"/>
                  <a:pt x="500986" y="2188879"/>
                </a:cubicBezTo>
                <a:cubicBezTo>
                  <a:pt x="497366" y="2202404"/>
                  <a:pt x="493176" y="2216692"/>
                  <a:pt x="485746" y="2228314"/>
                </a:cubicBezTo>
                <a:cubicBezTo>
                  <a:pt x="465171" y="2260890"/>
                  <a:pt x="451265" y="2295753"/>
                  <a:pt x="456789" y="2334044"/>
                </a:cubicBezTo>
                <a:cubicBezTo>
                  <a:pt x="461171" y="2364715"/>
                  <a:pt x="449931" y="2390434"/>
                  <a:pt x="432404" y="2409485"/>
                </a:cubicBezTo>
                <a:cubicBezTo>
                  <a:pt x="424450" y="2418154"/>
                  <a:pt x="418938" y="2426977"/>
                  <a:pt x="415303" y="2435913"/>
                </a:cubicBezTo>
                <a:lnTo>
                  <a:pt x="432404" y="2409486"/>
                </a:lnTo>
                <a:cubicBezTo>
                  <a:pt x="449931" y="2390435"/>
                  <a:pt x="461171" y="2364716"/>
                  <a:pt x="456789" y="2334045"/>
                </a:cubicBezTo>
                <a:cubicBezTo>
                  <a:pt x="451265" y="2295754"/>
                  <a:pt x="465171" y="2260891"/>
                  <a:pt x="485746" y="2228315"/>
                </a:cubicBezTo>
                <a:cubicBezTo>
                  <a:pt x="493176" y="2216693"/>
                  <a:pt x="497366" y="2202405"/>
                  <a:pt x="500986" y="2188880"/>
                </a:cubicBezTo>
                <a:cubicBezTo>
                  <a:pt x="509369" y="2157637"/>
                  <a:pt x="516799" y="2126202"/>
                  <a:pt x="523657" y="2094579"/>
                </a:cubicBezTo>
                <a:cubicBezTo>
                  <a:pt x="529371" y="2068670"/>
                  <a:pt x="533563" y="2042571"/>
                  <a:pt x="538516" y="2016470"/>
                </a:cubicBezTo>
                <a:cubicBezTo>
                  <a:pt x="543850" y="1987895"/>
                  <a:pt x="556234" y="1965225"/>
                  <a:pt x="584999" y="1953414"/>
                </a:cubicBezTo>
                <a:cubicBezTo>
                  <a:pt x="594143" y="1949604"/>
                  <a:pt x="601384" y="1940460"/>
                  <a:pt x="609004" y="1933220"/>
                </a:cubicBezTo>
                <a:cubicBezTo>
                  <a:pt x="614528" y="1928077"/>
                  <a:pt x="618720" y="1921217"/>
                  <a:pt x="624434" y="1916455"/>
                </a:cubicBezTo>
                <a:cubicBezTo>
                  <a:pt x="654535" y="1891498"/>
                  <a:pt x="684824" y="1866923"/>
                  <a:pt x="714925" y="1842159"/>
                </a:cubicBezTo>
                <a:cubicBezTo>
                  <a:pt x="717783" y="1839680"/>
                  <a:pt x="721212" y="1837014"/>
                  <a:pt x="722546" y="1833776"/>
                </a:cubicBezTo>
                <a:cubicBezTo>
                  <a:pt x="736452" y="1800247"/>
                  <a:pt x="749596" y="1766336"/>
                  <a:pt x="764267" y="1733189"/>
                </a:cubicBezTo>
                <a:cubicBezTo>
                  <a:pt x="769981" y="1720424"/>
                  <a:pt x="777029" y="1707280"/>
                  <a:pt x="786936" y="1697754"/>
                </a:cubicBezTo>
                <a:cubicBezTo>
                  <a:pt x="809416" y="1676037"/>
                  <a:pt x="833801" y="1656224"/>
                  <a:pt x="843517" y="1624981"/>
                </a:cubicBezTo>
                <a:cubicBezTo>
                  <a:pt x="846374" y="1615837"/>
                  <a:pt x="847899" y="1604979"/>
                  <a:pt x="845422" y="1596214"/>
                </a:cubicBezTo>
                <a:close/>
                <a:moveTo>
                  <a:pt x="798723" y="1459073"/>
                </a:moveTo>
                <a:lnTo>
                  <a:pt x="807941" y="1481572"/>
                </a:lnTo>
                <a:lnTo>
                  <a:pt x="798724" y="1459074"/>
                </a:lnTo>
                <a:close/>
                <a:moveTo>
                  <a:pt x="779530" y="1268758"/>
                </a:moveTo>
                <a:lnTo>
                  <a:pt x="774363" y="1286069"/>
                </a:lnTo>
                <a:cubicBezTo>
                  <a:pt x="759789" y="1306930"/>
                  <a:pt x="753550" y="1328552"/>
                  <a:pt x="752025" y="1350627"/>
                </a:cubicBezTo>
                <a:lnTo>
                  <a:pt x="757620" y="1413840"/>
                </a:lnTo>
                <a:lnTo>
                  <a:pt x="752026" y="1350628"/>
                </a:lnTo>
                <a:cubicBezTo>
                  <a:pt x="753550" y="1328553"/>
                  <a:pt x="759790" y="1306930"/>
                  <a:pt x="774363" y="1286070"/>
                </a:cubicBezTo>
                <a:cubicBezTo>
                  <a:pt x="777506" y="1281689"/>
                  <a:pt x="779078" y="1275402"/>
                  <a:pt x="779530" y="1268758"/>
                </a:cubicBezTo>
                <a:close/>
                <a:moveTo>
                  <a:pt x="837801" y="773035"/>
                </a:moveTo>
                <a:lnTo>
                  <a:pt x="829801" y="854379"/>
                </a:lnTo>
                <a:cubicBezTo>
                  <a:pt x="827515" y="878956"/>
                  <a:pt x="826753" y="903722"/>
                  <a:pt x="798747" y="915343"/>
                </a:cubicBezTo>
                <a:cubicBezTo>
                  <a:pt x="794365" y="917059"/>
                  <a:pt x="791127" y="922773"/>
                  <a:pt x="788269" y="927155"/>
                </a:cubicBezTo>
                <a:cubicBezTo>
                  <a:pt x="744261" y="994785"/>
                  <a:pt x="745405" y="1030980"/>
                  <a:pt x="791889" y="1097087"/>
                </a:cubicBezTo>
                <a:cubicBezTo>
                  <a:pt x="796651" y="1103945"/>
                  <a:pt x="800081" y="1118613"/>
                  <a:pt x="796271" y="1123185"/>
                </a:cubicBezTo>
                <a:cubicBezTo>
                  <a:pt x="780459" y="1142617"/>
                  <a:pt x="773411" y="1162954"/>
                  <a:pt x="771553" y="1184029"/>
                </a:cubicBezTo>
                <a:cubicBezTo>
                  <a:pt x="773411" y="1162954"/>
                  <a:pt x="780460" y="1142618"/>
                  <a:pt x="796272" y="1123186"/>
                </a:cubicBezTo>
                <a:cubicBezTo>
                  <a:pt x="800082" y="1118614"/>
                  <a:pt x="796652" y="1103946"/>
                  <a:pt x="791890" y="1097088"/>
                </a:cubicBezTo>
                <a:cubicBezTo>
                  <a:pt x="745406" y="1030981"/>
                  <a:pt x="744262" y="994786"/>
                  <a:pt x="788270" y="927156"/>
                </a:cubicBezTo>
                <a:cubicBezTo>
                  <a:pt x="791128" y="922774"/>
                  <a:pt x="794366" y="917060"/>
                  <a:pt x="798748" y="915344"/>
                </a:cubicBezTo>
                <a:cubicBezTo>
                  <a:pt x="826753" y="903723"/>
                  <a:pt x="827515" y="878957"/>
                  <a:pt x="829801" y="854380"/>
                </a:cubicBezTo>
                <a:cubicBezTo>
                  <a:pt x="832277" y="827330"/>
                  <a:pt x="835515" y="800277"/>
                  <a:pt x="837801" y="773036"/>
                </a:cubicBezTo>
                <a:close/>
                <a:moveTo>
                  <a:pt x="782400" y="517851"/>
                </a:moveTo>
                <a:lnTo>
                  <a:pt x="791317" y="556047"/>
                </a:lnTo>
                <a:cubicBezTo>
                  <a:pt x="793413" y="564048"/>
                  <a:pt x="798937" y="572622"/>
                  <a:pt x="797795" y="580050"/>
                </a:cubicBezTo>
                <a:cubicBezTo>
                  <a:pt x="794461" y="601578"/>
                  <a:pt x="796890" y="622201"/>
                  <a:pt x="801176" y="642537"/>
                </a:cubicBezTo>
                <a:lnTo>
                  <a:pt x="813700" y="694928"/>
                </a:lnTo>
                <a:lnTo>
                  <a:pt x="801177" y="642538"/>
                </a:lnTo>
                <a:cubicBezTo>
                  <a:pt x="796891" y="622201"/>
                  <a:pt x="794462" y="601579"/>
                  <a:pt x="797796" y="580051"/>
                </a:cubicBezTo>
                <a:cubicBezTo>
                  <a:pt x="798938" y="572623"/>
                  <a:pt x="793414" y="564049"/>
                  <a:pt x="791318" y="556048"/>
                </a:cubicBezTo>
                <a:close/>
                <a:moveTo>
                  <a:pt x="783887" y="313533"/>
                </a:moveTo>
                <a:lnTo>
                  <a:pt x="786245" y="324058"/>
                </a:lnTo>
                <a:cubicBezTo>
                  <a:pt x="786031" y="328964"/>
                  <a:pt x="785126" y="334584"/>
                  <a:pt x="784459" y="338870"/>
                </a:cubicBezTo>
                <a:cubicBezTo>
                  <a:pt x="781601" y="357921"/>
                  <a:pt x="774363" y="376781"/>
                  <a:pt x="774553" y="395640"/>
                </a:cubicBezTo>
                <a:lnTo>
                  <a:pt x="778363" y="367328"/>
                </a:lnTo>
                <a:cubicBezTo>
                  <a:pt x="780506" y="357874"/>
                  <a:pt x="783031" y="348396"/>
                  <a:pt x="784460" y="338871"/>
                </a:cubicBezTo>
                <a:cubicBezTo>
                  <a:pt x="785794" y="330299"/>
                  <a:pt x="788080" y="316390"/>
                  <a:pt x="783888" y="313534"/>
                </a:cubicBezTo>
                <a:close/>
                <a:moveTo>
                  <a:pt x="761560" y="281568"/>
                </a:moveTo>
                <a:lnTo>
                  <a:pt x="766454" y="295415"/>
                </a:lnTo>
                <a:lnTo>
                  <a:pt x="766455" y="295415"/>
                </a:lnTo>
                <a:close/>
                <a:moveTo>
                  <a:pt x="774880" y="24486"/>
                </a:moveTo>
                <a:lnTo>
                  <a:pt x="777142" y="74129"/>
                </a:lnTo>
                <a:cubicBezTo>
                  <a:pt x="775758" y="100174"/>
                  <a:pt x="771253" y="125876"/>
                  <a:pt x="767023" y="151569"/>
                </a:cubicBezTo>
                <a:lnTo>
                  <a:pt x="766824" y="153388"/>
                </a:lnTo>
                <a:lnTo>
                  <a:pt x="763010" y="177271"/>
                </a:lnTo>
                <a:lnTo>
                  <a:pt x="758551" y="228944"/>
                </a:lnTo>
                <a:lnTo>
                  <a:pt x="766824" y="153388"/>
                </a:lnTo>
                <a:lnTo>
                  <a:pt x="771220" y="125861"/>
                </a:lnTo>
                <a:cubicBezTo>
                  <a:pt x="773910" y="108703"/>
                  <a:pt x="776220" y="91492"/>
                  <a:pt x="777143" y="74129"/>
                </a:cubicBezTo>
                <a:close/>
                <a:moveTo>
                  <a:pt x="313353" y="0"/>
                </a:moveTo>
                <a:lnTo>
                  <a:pt x="777461" y="0"/>
                </a:lnTo>
                <a:lnTo>
                  <a:pt x="774743" y="21486"/>
                </a:lnTo>
                <a:lnTo>
                  <a:pt x="777461" y="1"/>
                </a:lnTo>
                <a:lnTo>
                  <a:pt x="2874276" y="2"/>
                </a:lnTo>
                <a:lnTo>
                  <a:pt x="2874276" y="0"/>
                </a:lnTo>
                <a:lnTo>
                  <a:pt x="7959505" y="0"/>
                </a:lnTo>
                <a:lnTo>
                  <a:pt x="7959505" y="6858000"/>
                </a:lnTo>
                <a:lnTo>
                  <a:pt x="4543953" y="6858000"/>
                </a:lnTo>
                <a:lnTo>
                  <a:pt x="4543953" y="6858002"/>
                </a:lnTo>
                <a:lnTo>
                  <a:pt x="284400" y="6858002"/>
                </a:lnTo>
                <a:lnTo>
                  <a:pt x="284400" y="6858001"/>
                </a:lnTo>
                <a:lnTo>
                  <a:pt x="112147" y="6858001"/>
                </a:lnTo>
                <a:lnTo>
                  <a:pt x="102447" y="6815516"/>
                </a:lnTo>
                <a:cubicBezTo>
                  <a:pt x="96923" y="6793035"/>
                  <a:pt x="87016" y="6771319"/>
                  <a:pt x="83396" y="6748458"/>
                </a:cubicBezTo>
                <a:cubicBezTo>
                  <a:pt x="74824" y="6694164"/>
                  <a:pt x="68728" y="6639488"/>
                  <a:pt x="61870" y="6584812"/>
                </a:cubicBezTo>
                <a:cubicBezTo>
                  <a:pt x="54821" y="6528424"/>
                  <a:pt x="47391" y="6472225"/>
                  <a:pt x="41105" y="6415833"/>
                </a:cubicBezTo>
                <a:cubicBezTo>
                  <a:pt x="37865" y="6384972"/>
                  <a:pt x="37295" y="6353919"/>
                  <a:pt x="34247" y="6323058"/>
                </a:cubicBezTo>
                <a:cubicBezTo>
                  <a:pt x="31579" y="6296005"/>
                  <a:pt x="26626" y="6269144"/>
                  <a:pt x="23386" y="6242093"/>
                </a:cubicBezTo>
                <a:cubicBezTo>
                  <a:pt x="20720" y="6218660"/>
                  <a:pt x="19196" y="6195037"/>
                  <a:pt x="16528" y="6171605"/>
                </a:cubicBezTo>
                <a:cubicBezTo>
                  <a:pt x="12148" y="6134075"/>
                  <a:pt x="7194" y="6096736"/>
                  <a:pt x="2622" y="6059397"/>
                </a:cubicBezTo>
                <a:lnTo>
                  <a:pt x="0" y="6041769"/>
                </a:lnTo>
                <a:lnTo>
                  <a:pt x="0" y="6000937"/>
                </a:lnTo>
                <a:lnTo>
                  <a:pt x="3670" y="5957595"/>
                </a:lnTo>
                <a:lnTo>
                  <a:pt x="0" y="5912511"/>
                </a:lnTo>
                <a:lnTo>
                  <a:pt x="0" y="5886401"/>
                </a:lnTo>
                <a:lnTo>
                  <a:pt x="1098" y="5864318"/>
                </a:lnTo>
                <a:cubicBezTo>
                  <a:pt x="7576" y="5839361"/>
                  <a:pt x="16720" y="5815169"/>
                  <a:pt x="24720" y="5790592"/>
                </a:cubicBezTo>
                <a:cubicBezTo>
                  <a:pt x="25672" y="5787924"/>
                  <a:pt x="25864" y="5784686"/>
                  <a:pt x="26434" y="5781830"/>
                </a:cubicBezTo>
                <a:cubicBezTo>
                  <a:pt x="29675" y="5765635"/>
                  <a:pt x="32913" y="5749634"/>
                  <a:pt x="35771" y="5733440"/>
                </a:cubicBezTo>
                <a:cubicBezTo>
                  <a:pt x="37295" y="5724678"/>
                  <a:pt x="37485" y="5715723"/>
                  <a:pt x="38819" y="5706959"/>
                </a:cubicBezTo>
                <a:cubicBezTo>
                  <a:pt x="44153" y="5673050"/>
                  <a:pt x="35199" y="5635711"/>
                  <a:pt x="58250" y="5606372"/>
                </a:cubicBezTo>
                <a:cubicBezTo>
                  <a:pt x="73110" y="5587321"/>
                  <a:pt x="69680" y="5568842"/>
                  <a:pt x="67394" y="5548460"/>
                </a:cubicBezTo>
                <a:cubicBezTo>
                  <a:pt x="65680" y="5533027"/>
                  <a:pt x="66252" y="5517215"/>
                  <a:pt x="66060" y="5501594"/>
                </a:cubicBezTo>
                <a:cubicBezTo>
                  <a:pt x="65490" y="5474161"/>
                  <a:pt x="65298" y="5446728"/>
                  <a:pt x="64346" y="5419295"/>
                </a:cubicBezTo>
                <a:cubicBezTo>
                  <a:pt x="63966" y="5410531"/>
                  <a:pt x="59202" y="5401579"/>
                  <a:pt x="59964" y="5393005"/>
                </a:cubicBezTo>
                <a:cubicBezTo>
                  <a:pt x="63584" y="5353379"/>
                  <a:pt x="69300" y="5313754"/>
                  <a:pt x="72538" y="5274129"/>
                </a:cubicBezTo>
                <a:cubicBezTo>
                  <a:pt x="74442" y="5251650"/>
                  <a:pt x="70824" y="5228597"/>
                  <a:pt x="73490" y="5206308"/>
                </a:cubicBezTo>
                <a:cubicBezTo>
                  <a:pt x="76538" y="5180591"/>
                  <a:pt x="84348" y="5155445"/>
                  <a:pt x="89113" y="5129916"/>
                </a:cubicBezTo>
                <a:cubicBezTo>
                  <a:pt x="90445" y="5122867"/>
                  <a:pt x="88731" y="5115057"/>
                  <a:pt x="88351" y="5107627"/>
                </a:cubicBezTo>
                <a:cubicBezTo>
                  <a:pt x="87968" y="5099245"/>
                  <a:pt x="87206" y="5091052"/>
                  <a:pt x="87016" y="5082670"/>
                </a:cubicBezTo>
                <a:cubicBezTo>
                  <a:pt x="86634" y="5057141"/>
                  <a:pt x="87206" y="5031614"/>
                  <a:pt x="85872" y="5006086"/>
                </a:cubicBezTo>
                <a:cubicBezTo>
                  <a:pt x="85110" y="4990465"/>
                  <a:pt x="77300" y="4974082"/>
                  <a:pt x="80158" y="4959602"/>
                </a:cubicBezTo>
                <a:cubicBezTo>
                  <a:pt x="85682" y="4930075"/>
                  <a:pt x="73300" y="4900546"/>
                  <a:pt x="83586" y="4871019"/>
                </a:cubicBezTo>
                <a:cubicBezTo>
                  <a:pt x="86634" y="4861873"/>
                  <a:pt x="79014" y="4849300"/>
                  <a:pt x="78634" y="4838250"/>
                </a:cubicBezTo>
                <a:cubicBezTo>
                  <a:pt x="77682" y="4810627"/>
                  <a:pt x="77872" y="4783004"/>
                  <a:pt x="78062" y="4755381"/>
                </a:cubicBezTo>
                <a:cubicBezTo>
                  <a:pt x="78252" y="4730614"/>
                  <a:pt x="75586" y="4704895"/>
                  <a:pt x="80920" y="4681083"/>
                </a:cubicBezTo>
                <a:cubicBezTo>
                  <a:pt x="86634" y="4656126"/>
                  <a:pt x="85872" y="4633647"/>
                  <a:pt x="79396" y="4609452"/>
                </a:cubicBezTo>
                <a:cubicBezTo>
                  <a:pt x="75014" y="4592878"/>
                  <a:pt x="74442" y="4575351"/>
                  <a:pt x="73110" y="4558207"/>
                </a:cubicBezTo>
                <a:cubicBezTo>
                  <a:pt x="71586" y="4539728"/>
                  <a:pt x="75586" y="4519343"/>
                  <a:pt x="69300" y="4502579"/>
                </a:cubicBezTo>
                <a:cubicBezTo>
                  <a:pt x="50629" y="4452665"/>
                  <a:pt x="46629" y="4401419"/>
                  <a:pt x="46629" y="4349222"/>
                </a:cubicBezTo>
                <a:cubicBezTo>
                  <a:pt x="46629" y="4339695"/>
                  <a:pt x="49295" y="4329979"/>
                  <a:pt x="52153" y="4320837"/>
                </a:cubicBezTo>
                <a:cubicBezTo>
                  <a:pt x="69300" y="4267493"/>
                  <a:pt x="67776" y="4213961"/>
                  <a:pt x="57297" y="4159667"/>
                </a:cubicBezTo>
                <a:cubicBezTo>
                  <a:pt x="55011" y="4148427"/>
                  <a:pt x="54629" y="4135854"/>
                  <a:pt x="56915" y="4124614"/>
                </a:cubicBezTo>
                <a:cubicBezTo>
                  <a:pt x="63584" y="4092989"/>
                  <a:pt x="74634" y="4062318"/>
                  <a:pt x="79396" y="4030503"/>
                </a:cubicBezTo>
                <a:cubicBezTo>
                  <a:pt x="87206" y="3977925"/>
                  <a:pt x="60918" y="3932394"/>
                  <a:pt x="43771" y="3885338"/>
                </a:cubicBezTo>
                <a:cubicBezTo>
                  <a:pt x="31627" y="3851761"/>
                  <a:pt x="8016" y="3821935"/>
                  <a:pt x="426" y="3786777"/>
                </a:cubicBezTo>
                <a:lnTo>
                  <a:pt x="0" y="3773897"/>
                </a:lnTo>
                <a:lnTo>
                  <a:pt x="0" y="3393882"/>
                </a:lnTo>
                <a:lnTo>
                  <a:pt x="11838" y="3359516"/>
                </a:lnTo>
                <a:cubicBezTo>
                  <a:pt x="14434" y="3346205"/>
                  <a:pt x="14910" y="3332774"/>
                  <a:pt x="12910" y="3318771"/>
                </a:cubicBezTo>
                <a:cubicBezTo>
                  <a:pt x="12243" y="3314104"/>
                  <a:pt x="9909" y="3308770"/>
                  <a:pt x="6718" y="3304079"/>
                </a:cubicBezTo>
                <a:lnTo>
                  <a:pt x="0" y="3297657"/>
                </a:lnTo>
                <a:lnTo>
                  <a:pt x="0" y="3207867"/>
                </a:lnTo>
                <a:lnTo>
                  <a:pt x="15553" y="3186771"/>
                </a:lnTo>
                <a:cubicBezTo>
                  <a:pt x="28483" y="3162329"/>
                  <a:pt x="30484" y="3134647"/>
                  <a:pt x="36341" y="3107500"/>
                </a:cubicBezTo>
                <a:cubicBezTo>
                  <a:pt x="41105" y="3085403"/>
                  <a:pt x="41295" y="3064827"/>
                  <a:pt x="38057" y="3042728"/>
                </a:cubicBezTo>
                <a:cubicBezTo>
                  <a:pt x="30817" y="2994722"/>
                  <a:pt x="41105" y="2948047"/>
                  <a:pt x="54249" y="2901943"/>
                </a:cubicBezTo>
                <a:cubicBezTo>
                  <a:pt x="63012" y="2871462"/>
                  <a:pt x="68346" y="2840219"/>
                  <a:pt x="77300" y="2809930"/>
                </a:cubicBezTo>
                <a:cubicBezTo>
                  <a:pt x="84158" y="2787259"/>
                  <a:pt x="92351" y="2764590"/>
                  <a:pt x="103399" y="2743826"/>
                </a:cubicBezTo>
                <a:cubicBezTo>
                  <a:pt x="119594" y="2713723"/>
                  <a:pt x="143978" y="2687436"/>
                  <a:pt x="137500" y="2649143"/>
                </a:cubicBezTo>
                <a:cubicBezTo>
                  <a:pt x="131786" y="2615421"/>
                  <a:pt x="143786" y="2584942"/>
                  <a:pt x="155217" y="2554079"/>
                </a:cubicBezTo>
                <a:cubicBezTo>
                  <a:pt x="163599" y="2531409"/>
                  <a:pt x="172173" y="2508742"/>
                  <a:pt x="177507" y="2485307"/>
                </a:cubicBezTo>
                <a:cubicBezTo>
                  <a:pt x="183794" y="2457492"/>
                  <a:pt x="181126" y="2426059"/>
                  <a:pt x="192748" y="2401292"/>
                </a:cubicBezTo>
                <a:cubicBezTo>
                  <a:pt x="204940" y="2375383"/>
                  <a:pt x="196748" y="2353859"/>
                  <a:pt x="193318" y="2330806"/>
                </a:cubicBezTo>
                <a:cubicBezTo>
                  <a:pt x="187984" y="2294039"/>
                  <a:pt x="178077" y="2257459"/>
                  <a:pt x="190652" y="2220312"/>
                </a:cubicBezTo>
                <a:cubicBezTo>
                  <a:pt x="205892" y="2175163"/>
                  <a:pt x="222275" y="2130393"/>
                  <a:pt x="236753" y="2085054"/>
                </a:cubicBezTo>
                <a:cubicBezTo>
                  <a:pt x="242280" y="2067525"/>
                  <a:pt x="244566" y="2048668"/>
                  <a:pt x="247042" y="2030378"/>
                </a:cubicBezTo>
                <a:cubicBezTo>
                  <a:pt x="249138" y="2013043"/>
                  <a:pt x="243804" y="1992279"/>
                  <a:pt x="251804" y="1978940"/>
                </a:cubicBezTo>
                <a:cubicBezTo>
                  <a:pt x="272379" y="1944649"/>
                  <a:pt x="282475" y="1909408"/>
                  <a:pt x="282475" y="1869780"/>
                </a:cubicBezTo>
                <a:cubicBezTo>
                  <a:pt x="282475" y="1854920"/>
                  <a:pt x="291049" y="1840441"/>
                  <a:pt x="292573" y="1825393"/>
                </a:cubicBezTo>
                <a:cubicBezTo>
                  <a:pt x="294477" y="1804816"/>
                  <a:pt x="299622" y="1781194"/>
                  <a:pt x="292381" y="1763287"/>
                </a:cubicBezTo>
                <a:cubicBezTo>
                  <a:pt x="275237" y="1721185"/>
                  <a:pt x="289525" y="1687086"/>
                  <a:pt x="306480" y="1650317"/>
                </a:cubicBezTo>
                <a:cubicBezTo>
                  <a:pt x="323244" y="1614120"/>
                  <a:pt x="336579" y="1576019"/>
                  <a:pt x="347629" y="1537537"/>
                </a:cubicBezTo>
                <a:cubicBezTo>
                  <a:pt x="351629" y="1523059"/>
                  <a:pt x="344961" y="1505724"/>
                  <a:pt x="343629" y="1489720"/>
                </a:cubicBezTo>
                <a:cubicBezTo>
                  <a:pt x="343247" y="1484004"/>
                  <a:pt x="342675" y="1477717"/>
                  <a:pt x="344581" y="1472575"/>
                </a:cubicBezTo>
                <a:cubicBezTo>
                  <a:pt x="362870" y="1422854"/>
                  <a:pt x="376776" y="1372368"/>
                  <a:pt x="367252" y="1318456"/>
                </a:cubicBezTo>
                <a:cubicBezTo>
                  <a:pt x="366298" y="1313504"/>
                  <a:pt x="368394" y="1307978"/>
                  <a:pt x="369728" y="1303024"/>
                </a:cubicBezTo>
                <a:cubicBezTo>
                  <a:pt x="376586" y="1278829"/>
                  <a:pt x="387444" y="1255206"/>
                  <a:pt x="389921" y="1230633"/>
                </a:cubicBezTo>
                <a:cubicBezTo>
                  <a:pt x="396017" y="1170051"/>
                  <a:pt x="398495" y="1109091"/>
                  <a:pt x="402495" y="1048125"/>
                </a:cubicBezTo>
                <a:cubicBezTo>
                  <a:pt x="402685" y="1044315"/>
                  <a:pt x="402685" y="1040315"/>
                  <a:pt x="404019" y="1036887"/>
                </a:cubicBezTo>
                <a:cubicBezTo>
                  <a:pt x="412211" y="1014406"/>
                  <a:pt x="409543" y="994785"/>
                  <a:pt x="393923" y="975733"/>
                </a:cubicBezTo>
                <a:cubicBezTo>
                  <a:pt x="387064" y="967350"/>
                  <a:pt x="383444" y="955920"/>
                  <a:pt x="379634" y="945444"/>
                </a:cubicBezTo>
                <a:cubicBezTo>
                  <a:pt x="373918" y="930011"/>
                  <a:pt x="368394" y="914200"/>
                  <a:pt x="364774" y="898198"/>
                </a:cubicBezTo>
                <a:cubicBezTo>
                  <a:pt x="361346" y="882384"/>
                  <a:pt x="356583" y="865430"/>
                  <a:pt x="359250" y="850189"/>
                </a:cubicBezTo>
                <a:cubicBezTo>
                  <a:pt x="364012" y="822756"/>
                  <a:pt x="374680" y="796655"/>
                  <a:pt x="381730" y="769605"/>
                </a:cubicBezTo>
                <a:cubicBezTo>
                  <a:pt x="384206" y="760270"/>
                  <a:pt x="383824" y="749982"/>
                  <a:pt x="384016" y="740268"/>
                </a:cubicBezTo>
                <a:cubicBezTo>
                  <a:pt x="384586" y="717977"/>
                  <a:pt x="379062" y="695116"/>
                  <a:pt x="394875" y="674923"/>
                </a:cubicBezTo>
                <a:cubicBezTo>
                  <a:pt x="409733" y="656255"/>
                  <a:pt x="405353" y="637392"/>
                  <a:pt x="394113" y="617772"/>
                </a:cubicBezTo>
                <a:cubicBezTo>
                  <a:pt x="386110" y="603673"/>
                  <a:pt x="379824" y="587672"/>
                  <a:pt x="376776" y="571860"/>
                </a:cubicBezTo>
                <a:cubicBezTo>
                  <a:pt x="372586" y="550141"/>
                  <a:pt x="370870" y="528615"/>
                  <a:pt x="373348" y="505182"/>
                </a:cubicBezTo>
                <a:cubicBezTo>
                  <a:pt x="375062" y="488607"/>
                  <a:pt x="375824" y="475081"/>
                  <a:pt x="385920" y="462126"/>
                </a:cubicBezTo>
                <a:cubicBezTo>
                  <a:pt x="387444" y="460032"/>
                  <a:pt x="387826" y="456222"/>
                  <a:pt x="387634" y="453364"/>
                </a:cubicBezTo>
                <a:cubicBezTo>
                  <a:pt x="384396" y="415835"/>
                  <a:pt x="386110" y="378686"/>
                  <a:pt x="388399" y="340774"/>
                </a:cubicBezTo>
                <a:cubicBezTo>
                  <a:pt x="391445" y="292579"/>
                  <a:pt x="382492" y="241901"/>
                  <a:pt x="350487" y="200182"/>
                </a:cubicBezTo>
                <a:cubicBezTo>
                  <a:pt x="345723" y="194085"/>
                  <a:pt x="343629" y="184941"/>
                  <a:pt x="342485" y="176939"/>
                </a:cubicBezTo>
                <a:cubicBezTo>
                  <a:pt x="337533" y="139219"/>
                  <a:pt x="334103" y="101308"/>
                  <a:pt x="328579" y="63587"/>
                </a:cubicBezTo>
                <a:cubicBezTo>
                  <a:pt x="325530" y="43012"/>
                  <a:pt x="322862" y="21486"/>
                  <a:pt x="314480" y="2817"/>
                </a:cubicBezTo>
                <a:close/>
              </a:path>
            </a:pathLst>
          </a:custGeom>
        </p:spPr>
      </p:pic>
      <p:grpSp>
        <p:nvGrpSpPr>
          <p:cNvPr id="11" name="Group 10">
            <a:extLst>
              <a:ext uri="{FF2B5EF4-FFF2-40B4-BE49-F238E27FC236}">
                <a16:creationId xmlns:a16="http://schemas.microsoft.com/office/drawing/2014/main" id="{564DEED3-BC52-4F15-8426-D33275CB0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78284" y="-1"/>
            <a:ext cx="874716" cy="6858001"/>
            <a:chOff x="7620000" y="-1"/>
            <a:chExt cx="874716" cy="6858001"/>
          </a:xfrm>
        </p:grpSpPr>
        <p:sp>
          <p:nvSpPr>
            <p:cNvPr id="12" name="Freeform: Shape 11">
              <a:extLst>
                <a:ext uri="{FF2B5EF4-FFF2-40B4-BE49-F238E27FC236}">
                  <a16:creationId xmlns:a16="http://schemas.microsoft.com/office/drawing/2014/main" id="{937D94AD-9CD7-4F7F-B13A-399B37840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DF6D3FDC-6FDD-4615-B246-1FC651E95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301908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2E5DF58-5CFD-4D62-AC3A-9EA04E1AF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Freeform: Shape 27">
            <a:extLst>
              <a:ext uri="{FF2B5EF4-FFF2-40B4-BE49-F238E27FC236}">
                <a16:creationId xmlns:a16="http://schemas.microsoft.com/office/drawing/2014/main" id="{8064D39A-E0A4-461B-A8D2-9C3AE870C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9" y="1498601"/>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4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4 w 5260975"/>
              <a:gd name="connsiteY10" fmla="*/ 3775382 h 4707593"/>
              <a:gd name="connsiteX11" fmla="*/ 4897844 w 5260975"/>
              <a:gd name="connsiteY11" fmla="*/ 3792472 h 4707593"/>
              <a:gd name="connsiteX12" fmla="*/ 4870767 w 5260975"/>
              <a:gd name="connsiteY12" fmla="*/ 3811388 h 4707593"/>
              <a:gd name="connsiteX13" fmla="*/ 4847917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50 w 5260975"/>
              <a:gd name="connsiteY22" fmla="*/ 4089832 h 4707593"/>
              <a:gd name="connsiteX23" fmla="*/ 4468944 w 5260975"/>
              <a:gd name="connsiteY23" fmla="*/ 4113356 h 4707593"/>
              <a:gd name="connsiteX24" fmla="*/ 4452623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4"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4" y="3748498"/>
                  <a:pt x="4977440" y="3752627"/>
                </a:cubicBezTo>
                <a:cubicBezTo>
                  <a:pt x="4964094" y="3761268"/>
                  <a:pt x="4949500" y="3768277"/>
                  <a:pt x="4935194" y="3775382"/>
                </a:cubicBezTo>
                <a:cubicBezTo>
                  <a:pt x="4922903" y="3781431"/>
                  <a:pt x="4909846" y="3785943"/>
                  <a:pt x="4897844" y="3792472"/>
                </a:cubicBezTo>
                <a:cubicBezTo>
                  <a:pt x="4888243" y="3797658"/>
                  <a:pt x="4879697" y="3804859"/>
                  <a:pt x="4870767" y="3811388"/>
                </a:cubicBezTo>
                <a:cubicBezTo>
                  <a:pt x="4862990" y="3817052"/>
                  <a:pt x="4854445" y="3821949"/>
                  <a:pt x="4847917"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2" y="4077254"/>
                  <a:pt x="4512727" y="4081479"/>
                  <a:pt x="4502550" y="4089832"/>
                </a:cubicBezTo>
                <a:cubicBezTo>
                  <a:pt x="4491987" y="4098473"/>
                  <a:pt x="4479986" y="4105290"/>
                  <a:pt x="4468944" y="4113356"/>
                </a:cubicBezTo>
                <a:cubicBezTo>
                  <a:pt x="4463087" y="4117676"/>
                  <a:pt x="4458286" y="4123341"/>
                  <a:pt x="4452623"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0206A99-FD8F-AB32-74FE-3DBD85D817A7}"/>
              </a:ext>
            </a:extLst>
          </p:cNvPr>
          <p:cNvSpPr>
            <a:spLocks noGrp="1"/>
          </p:cNvSpPr>
          <p:nvPr>
            <p:ph type="title"/>
          </p:nvPr>
        </p:nvSpPr>
        <p:spPr>
          <a:xfrm>
            <a:off x="2216810" y="1498480"/>
            <a:ext cx="7720282" cy="1386158"/>
          </a:xfrm>
        </p:spPr>
        <p:txBody>
          <a:bodyPr anchor="b">
            <a:noAutofit/>
          </a:bodyPr>
          <a:lstStyle/>
          <a:p>
            <a:r>
              <a:rPr lang="en-US" sz="7200" dirty="0"/>
              <a:t>What is loneliness?</a:t>
            </a:r>
          </a:p>
        </p:txBody>
      </p:sp>
      <p:graphicFrame>
        <p:nvGraphicFramePr>
          <p:cNvPr id="21" name="Content Placeholder 2">
            <a:extLst>
              <a:ext uri="{FF2B5EF4-FFF2-40B4-BE49-F238E27FC236}">
                <a16:creationId xmlns:a16="http://schemas.microsoft.com/office/drawing/2014/main" id="{2500A85C-39E6-2253-E96D-6D6E894AA243}"/>
              </a:ext>
            </a:extLst>
          </p:cNvPr>
          <p:cNvGraphicFramePr>
            <a:graphicFrameLocks noGrp="1"/>
          </p:cNvGraphicFramePr>
          <p:nvPr>
            <p:ph idx="1"/>
            <p:extLst>
              <p:ext uri="{D42A27DB-BD31-4B8C-83A1-F6EECF244321}">
                <p14:modId xmlns:p14="http://schemas.microsoft.com/office/powerpoint/2010/main" val="3964542552"/>
              </p:ext>
            </p:extLst>
          </p:nvPr>
        </p:nvGraphicFramePr>
        <p:xfrm>
          <a:off x="3755187" y="3223762"/>
          <a:ext cx="4629150" cy="19240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929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9FEAAE4-608F-4DE6-97B4-51573869A3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5062873" cy="6858003"/>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AC580E1-D8DB-0936-9EE1-B85DD5D50A8B}"/>
              </a:ext>
            </a:extLst>
          </p:cNvPr>
          <p:cNvSpPr>
            <a:spLocks noGrp="1"/>
          </p:cNvSpPr>
          <p:nvPr>
            <p:ph type="title"/>
          </p:nvPr>
        </p:nvSpPr>
        <p:spPr>
          <a:xfrm>
            <a:off x="686635" y="1143000"/>
            <a:ext cx="3285045" cy="4572000"/>
          </a:xfrm>
        </p:spPr>
        <p:txBody>
          <a:bodyPr anchor="ctr">
            <a:normAutofit/>
          </a:bodyPr>
          <a:lstStyle/>
          <a:p>
            <a:pPr algn="r"/>
            <a:r>
              <a:rPr lang="en-US" dirty="0"/>
              <a:t>What things might happen when you feel lonely?</a:t>
            </a:r>
            <a:endParaRPr lang="en-US"/>
          </a:p>
        </p:txBody>
      </p:sp>
      <p:grpSp>
        <p:nvGrpSpPr>
          <p:cNvPr id="12" name="Group 11">
            <a:extLst>
              <a:ext uri="{FF2B5EF4-FFF2-40B4-BE49-F238E27FC236}">
                <a16:creationId xmlns:a16="http://schemas.microsoft.com/office/drawing/2014/main" id="{1C03C1F1-33AC-4C16-AD56-DD6382C36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08320" y="-1"/>
            <a:ext cx="548640" cy="6858001"/>
            <a:chOff x="3697284" y="-1"/>
            <a:chExt cx="884241" cy="6858001"/>
          </a:xfrm>
          <a:effectLst>
            <a:outerShdw blurRad="381000" dist="152400" algn="l" rotWithShape="0">
              <a:prstClr val="black">
                <a:alpha val="10000"/>
              </a:prstClr>
            </a:outerShdw>
          </a:effectLst>
        </p:grpSpPr>
        <p:sp>
          <p:nvSpPr>
            <p:cNvPr id="15" name="Freeform: Shape 14">
              <a:extLst>
                <a:ext uri="{FF2B5EF4-FFF2-40B4-BE49-F238E27FC236}">
                  <a16:creationId xmlns:a16="http://schemas.microsoft.com/office/drawing/2014/main" id="{D66E751B-0173-4DAE-BDFD-D5855E48F6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24F58DB-B3B0-4265-8312-823370262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6" name="Content Placeholder 2">
            <a:extLst>
              <a:ext uri="{FF2B5EF4-FFF2-40B4-BE49-F238E27FC236}">
                <a16:creationId xmlns:a16="http://schemas.microsoft.com/office/drawing/2014/main" id="{A8ECE8F8-11BA-4A24-625C-E2A3C42F26C8}"/>
              </a:ext>
            </a:extLst>
          </p:cNvPr>
          <p:cNvSpPr>
            <a:spLocks noGrp="1"/>
          </p:cNvSpPr>
          <p:nvPr>
            <p:ph idx="1"/>
          </p:nvPr>
        </p:nvSpPr>
        <p:spPr>
          <a:xfrm>
            <a:off x="5749369" y="1143000"/>
            <a:ext cx="5876395" cy="4572000"/>
          </a:xfrm>
        </p:spPr>
        <p:txBody>
          <a:bodyPr vert="horz" lIns="91440" tIns="45720" rIns="91440" bIns="45720" rtlCol="0" anchor="ctr">
            <a:normAutofit/>
          </a:bodyPr>
          <a:lstStyle/>
          <a:p>
            <a:r>
              <a:rPr lang="en-US" dirty="0">
                <a:cs typeface="Calibri"/>
              </a:rPr>
              <a:t>Feel sad</a:t>
            </a:r>
          </a:p>
          <a:p>
            <a:r>
              <a:rPr lang="en-US" dirty="0">
                <a:cs typeface="Calibri"/>
              </a:rPr>
              <a:t>Feel low self-esteem</a:t>
            </a:r>
          </a:p>
          <a:p>
            <a:r>
              <a:rPr lang="en-US" dirty="0">
                <a:cs typeface="Calibri"/>
              </a:rPr>
              <a:t>Stop talking to others</a:t>
            </a:r>
          </a:p>
          <a:p>
            <a:r>
              <a:rPr lang="en-US" dirty="0">
                <a:cs typeface="Calibri"/>
              </a:rPr>
              <a:t>Feel bored</a:t>
            </a:r>
          </a:p>
          <a:p>
            <a:r>
              <a:rPr lang="en-US" dirty="0">
                <a:cs typeface="Calibri"/>
              </a:rPr>
              <a:t>Feel like you don't belong</a:t>
            </a:r>
          </a:p>
          <a:p>
            <a:r>
              <a:rPr lang="en-US" dirty="0">
                <a:cs typeface="Calibri"/>
              </a:rPr>
              <a:t>Have negative thoughts about yourself or others</a:t>
            </a:r>
          </a:p>
          <a:p>
            <a:r>
              <a:rPr lang="en-US" dirty="0">
                <a:cs typeface="Calibri"/>
              </a:rPr>
              <a:t>Feel angry</a:t>
            </a:r>
          </a:p>
        </p:txBody>
      </p:sp>
    </p:spTree>
    <p:extLst>
      <p:ext uri="{BB962C8B-B14F-4D97-AF65-F5344CB8AC3E}">
        <p14:creationId xmlns:p14="http://schemas.microsoft.com/office/powerpoint/2010/main" val="4204959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3933CA-F22C-6A42-39A5-AAFE0033EA03}"/>
              </a:ext>
            </a:extLst>
          </p:cNvPr>
          <p:cNvSpPr>
            <a:spLocks noGrp="1"/>
          </p:cNvSpPr>
          <p:nvPr>
            <p:ph type="title"/>
          </p:nvPr>
        </p:nvSpPr>
        <p:spPr>
          <a:xfrm>
            <a:off x="618226" y="2332367"/>
            <a:ext cx="4400549" cy="1857375"/>
          </a:xfrm>
        </p:spPr>
        <p:txBody>
          <a:bodyPr vert="horz" lIns="91440" tIns="45720" rIns="91440" bIns="45720" rtlCol="0" anchor="b" anchorCtr="0">
            <a:normAutofit/>
          </a:bodyPr>
          <a:lstStyle/>
          <a:p>
            <a:r>
              <a:rPr lang="en-US"/>
              <a:t>Let's have a look at Emily's story</a:t>
            </a:r>
          </a:p>
        </p:txBody>
      </p:sp>
      <p:pic>
        <p:nvPicPr>
          <p:cNvPr id="13" name="Content Placeholder 12" descr="School desk with books and pencils with chalkboard in background">
            <a:extLst>
              <a:ext uri="{FF2B5EF4-FFF2-40B4-BE49-F238E27FC236}">
                <a16:creationId xmlns:a16="http://schemas.microsoft.com/office/drawing/2014/main" id="{0AE3BE19-BDE6-F24F-1E64-FC3501987F4A}"/>
              </a:ext>
            </a:extLst>
          </p:cNvPr>
          <p:cNvPicPr>
            <a:picLocks noChangeAspect="1"/>
          </p:cNvPicPr>
          <p:nvPr/>
        </p:nvPicPr>
        <p:blipFill rotWithShape="1">
          <a:blip r:embed="rId2"/>
          <a:srcRect l="29925" r="7394" b="-1"/>
          <a:stretch/>
        </p:blipFill>
        <p:spPr>
          <a:xfrm>
            <a:off x="5752193" y="10"/>
            <a:ext cx="6439807" cy="6857989"/>
          </a:xfrm>
          <a:custGeom>
            <a:avLst/>
            <a:gdLst/>
            <a:ahLst/>
            <a:cxnLst/>
            <a:rect l="l" t="t" r="r" b="b"/>
            <a:pathLst>
              <a:path w="643980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1"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2" y="528850"/>
                  <a:pt x="335479" y="536547"/>
                  <a:pt x="337867" y="544146"/>
                </a:cubicBezTo>
                <a:lnTo>
                  <a:pt x="340032" y="549926"/>
                </a:lnTo>
                <a:lnTo>
                  <a:pt x="340448" y="551717"/>
                </a:lnTo>
                <a:lnTo>
                  <a:pt x="346286" y="566616"/>
                </a:lnTo>
                <a:lnTo>
                  <a:pt x="346338" y="566754"/>
                </a:lnTo>
                <a:lnTo>
                  <a:pt x="352655" y="583595"/>
                </a:lnTo>
                <a:lnTo>
                  <a:pt x="359451" y="612658"/>
                </a:lnTo>
                <a:cubicBezTo>
                  <a:pt x="358988" y="604728"/>
                  <a:pt x="357231" y="597005"/>
                  <a:pt x="354829" y="589388"/>
                </a:cubicBezTo>
                <a:lnTo>
                  <a:pt x="352655" y="583595"/>
                </a:lnTo>
                <a:lnTo>
                  <a:pt x="352236" y="581804"/>
                </a:lnTo>
                <a:lnTo>
                  <a:pt x="346286" y="566616"/>
                </a:lnTo>
                <a:lnTo>
                  <a:pt x="340032" y="549926"/>
                </a:lnTo>
                <a:close/>
                <a:moveTo>
                  <a:pt x="384407" y="268794"/>
                </a:moveTo>
                <a:lnTo>
                  <a:pt x="387837" y="328017"/>
                </a:lnTo>
                <a:cubicBezTo>
                  <a:pt x="389527" y="318646"/>
                  <a:pt x="389932" y="309031"/>
                  <a:pt x="389283" y="299164"/>
                </a:cubicBezTo>
                <a:cubicBezTo>
                  <a:pt x="388634" y="289296"/>
                  <a:pt x="386932" y="279176"/>
                  <a:pt x="384407" y="268794"/>
                </a:cubicBezTo>
                <a:close/>
                <a:moveTo>
                  <a:pt x="66991" y="0"/>
                </a:moveTo>
                <a:lnTo>
                  <a:pt x="6439807" y="0"/>
                </a:lnTo>
                <a:lnTo>
                  <a:pt x="6439807" y="6857999"/>
                </a:lnTo>
                <a:lnTo>
                  <a:pt x="149318" y="6857999"/>
                </a:lnTo>
                <a:lnTo>
                  <a:pt x="149318" y="6857457"/>
                </a:lnTo>
                <a:lnTo>
                  <a:pt x="22079" y="6857457"/>
                </a:lnTo>
                <a:lnTo>
                  <a:pt x="26851" y="6796804"/>
                </a:lnTo>
                <a:cubicBezTo>
                  <a:pt x="32162" y="6777207"/>
                  <a:pt x="39591" y="6758011"/>
                  <a:pt x="44354" y="6738388"/>
                </a:cubicBezTo>
                <a:cubicBezTo>
                  <a:pt x="48736" y="6720103"/>
                  <a:pt x="58832" y="6702955"/>
                  <a:pt x="67214" y="6685617"/>
                </a:cubicBezTo>
                <a:cubicBezTo>
                  <a:pt x="83217" y="6652472"/>
                  <a:pt x="73120" y="6617036"/>
                  <a:pt x="77310" y="6583128"/>
                </a:cubicBezTo>
                <a:cubicBezTo>
                  <a:pt x="78646" y="6572269"/>
                  <a:pt x="80168" y="6561411"/>
                  <a:pt x="82837" y="6550742"/>
                </a:cubicBezTo>
                <a:cubicBezTo>
                  <a:pt x="89885" y="6521593"/>
                  <a:pt x="95981" y="6491874"/>
                  <a:pt x="105698" y="6463490"/>
                </a:cubicBezTo>
                <a:cubicBezTo>
                  <a:pt x="116555" y="6431292"/>
                  <a:pt x="131034" y="6400429"/>
                  <a:pt x="146085" y="6363664"/>
                </a:cubicBezTo>
                <a:cubicBezTo>
                  <a:pt x="142274" y="6350899"/>
                  <a:pt x="131986" y="6331277"/>
                  <a:pt x="131034" y="6311084"/>
                </a:cubicBezTo>
                <a:cubicBezTo>
                  <a:pt x="127795" y="6246121"/>
                  <a:pt x="145512" y="6185351"/>
                  <a:pt x="173519" y="6127247"/>
                </a:cubicBezTo>
                <a:cubicBezTo>
                  <a:pt x="181900" y="6109530"/>
                  <a:pt x="187424" y="6090477"/>
                  <a:pt x="195616" y="6072569"/>
                </a:cubicBezTo>
                <a:cubicBezTo>
                  <a:pt x="198472" y="6066284"/>
                  <a:pt x="204569" y="6058092"/>
                  <a:pt x="210287" y="6056948"/>
                </a:cubicBezTo>
                <a:cubicBezTo>
                  <a:pt x="243432" y="6050282"/>
                  <a:pt x="242862" y="6025515"/>
                  <a:pt x="244766" y="5999796"/>
                </a:cubicBezTo>
                <a:cubicBezTo>
                  <a:pt x="247051" y="5969124"/>
                  <a:pt x="252386" y="5938836"/>
                  <a:pt x="256958" y="5908355"/>
                </a:cubicBezTo>
                <a:cubicBezTo>
                  <a:pt x="257530" y="5904353"/>
                  <a:pt x="261530" y="5900735"/>
                  <a:pt x="264199" y="5897114"/>
                </a:cubicBezTo>
                <a:cubicBezTo>
                  <a:pt x="268199" y="5891590"/>
                  <a:pt x="274296" y="5886447"/>
                  <a:pt x="275818" y="5880348"/>
                </a:cubicBezTo>
                <a:cubicBezTo>
                  <a:pt x="283249" y="5849107"/>
                  <a:pt x="289535" y="5817674"/>
                  <a:pt x="296393" y="5786239"/>
                </a:cubicBezTo>
                <a:cubicBezTo>
                  <a:pt x="297919" y="5779191"/>
                  <a:pt x="299822" y="5771953"/>
                  <a:pt x="302870" y="5765474"/>
                </a:cubicBezTo>
                <a:cubicBezTo>
                  <a:pt x="305728" y="5759378"/>
                  <a:pt x="310682" y="5754234"/>
                  <a:pt x="313730" y="5748136"/>
                </a:cubicBezTo>
                <a:cubicBezTo>
                  <a:pt x="321921" y="5731564"/>
                  <a:pt x="329541" y="5714607"/>
                  <a:pt x="338685" y="5695178"/>
                </a:cubicBezTo>
                <a:cubicBezTo>
                  <a:pt x="321541" y="5684320"/>
                  <a:pt x="331258" y="5669647"/>
                  <a:pt x="339449" y="5651360"/>
                </a:cubicBezTo>
                <a:cubicBezTo>
                  <a:pt x="347831" y="5632691"/>
                  <a:pt x="350497" y="5611164"/>
                  <a:pt x="353546"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4" y="4893907"/>
                  <a:pt x="406697" y="4884572"/>
                </a:cubicBezTo>
                <a:cubicBezTo>
                  <a:pt x="399647" y="4857522"/>
                  <a:pt x="388978" y="4831420"/>
                  <a:pt x="384216" y="4803988"/>
                </a:cubicBezTo>
                <a:cubicBezTo>
                  <a:pt x="381551" y="4788747"/>
                  <a:pt x="386312" y="4771793"/>
                  <a:pt x="389741" y="4755980"/>
                </a:cubicBezTo>
                <a:cubicBezTo>
                  <a:pt x="393361"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1" y="4346201"/>
                  <a:pt x="391265" y="4340674"/>
                  <a:pt x="392218" y="4335722"/>
                </a:cubicBezTo>
                <a:cubicBezTo>
                  <a:pt x="401743" y="4281810"/>
                  <a:pt x="387837" y="4231324"/>
                  <a:pt x="369547" y="4181603"/>
                </a:cubicBezTo>
                <a:cubicBezTo>
                  <a:pt x="367642" y="4176461"/>
                  <a:pt x="368214" y="4170174"/>
                  <a:pt x="368595" y="4164458"/>
                </a:cubicBezTo>
                <a:cubicBezTo>
                  <a:pt x="369928" y="4148453"/>
                  <a:pt x="376597" y="4131119"/>
                  <a:pt x="372597" y="4116641"/>
                </a:cubicBezTo>
                <a:cubicBezTo>
                  <a:pt x="361545" y="4078159"/>
                  <a:pt x="348211" y="4040058"/>
                  <a:pt x="331447" y="4003861"/>
                </a:cubicBezTo>
                <a:cubicBezTo>
                  <a:pt x="314493" y="3967091"/>
                  <a:pt x="300203" y="3932993"/>
                  <a:pt x="317350" y="3890891"/>
                </a:cubicBezTo>
                <a:cubicBezTo>
                  <a:pt x="324589" y="3872985"/>
                  <a:pt x="319445" y="3849362"/>
                  <a:pt x="317541" y="3828785"/>
                </a:cubicBezTo>
                <a:cubicBezTo>
                  <a:pt x="316016" y="3813737"/>
                  <a:pt x="307442" y="3799258"/>
                  <a:pt x="307442" y="3784397"/>
                </a:cubicBezTo>
                <a:cubicBezTo>
                  <a:pt x="307442" y="3744770"/>
                  <a:pt x="297346" y="3709529"/>
                  <a:pt x="276771" y="3675238"/>
                </a:cubicBezTo>
                <a:cubicBezTo>
                  <a:pt x="268770" y="3661899"/>
                  <a:pt x="274105" y="3641134"/>
                  <a:pt x="272009" y="3623799"/>
                </a:cubicBezTo>
                <a:cubicBezTo>
                  <a:pt x="269533" y="3605509"/>
                  <a:pt x="267247" y="3586653"/>
                  <a:pt x="261721" y="3569124"/>
                </a:cubicBezTo>
                <a:cubicBezTo>
                  <a:pt x="247242" y="3523785"/>
                  <a:pt x="230859" y="3479015"/>
                  <a:pt x="215618" y="3433866"/>
                </a:cubicBezTo>
                <a:cubicBezTo>
                  <a:pt x="203045" y="3396719"/>
                  <a:pt x="212952" y="3360139"/>
                  <a:pt x="218285" y="3323372"/>
                </a:cubicBezTo>
                <a:cubicBezTo>
                  <a:pt x="221716" y="3300319"/>
                  <a:pt x="229907" y="3278795"/>
                  <a:pt x="217715" y="3252885"/>
                </a:cubicBezTo>
                <a:cubicBezTo>
                  <a:pt x="206093" y="3228119"/>
                  <a:pt x="208761" y="3196686"/>
                  <a:pt x="202474" y="3168870"/>
                </a:cubicBezTo>
                <a:cubicBezTo>
                  <a:pt x="197141" y="3145436"/>
                  <a:pt x="188566" y="3122770"/>
                  <a:pt x="180184" y="3100099"/>
                </a:cubicBezTo>
                <a:cubicBezTo>
                  <a:pt x="168753" y="3069235"/>
                  <a:pt x="156753" y="3038756"/>
                  <a:pt x="162468" y="3005035"/>
                </a:cubicBezTo>
                <a:cubicBezTo>
                  <a:pt x="168946" y="2966742"/>
                  <a:pt x="144561" y="2940455"/>
                  <a:pt x="128367" y="2910353"/>
                </a:cubicBezTo>
                <a:cubicBezTo>
                  <a:pt x="117318" y="2889587"/>
                  <a:pt x="109126" y="2866918"/>
                  <a:pt x="102267" y="2844248"/>
                </a:cubicBezTo>
                <a:cubicBezTo>
                  <a:pt x="93313" y="2813958"/>
                  <a:pt x="87978" y="2782716"/>
                  <a:pt x="79217" y="2752235"/>
                </a:cubicBezTo>
                <a:cubicBezTo>
                  <a:pt x="66072" y="2706131"/>
                  <a:pt x="55784"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2" y="2360933"/>
                </a:cubicBezTo>
                <a:cubicBezTo>
                  <a:pt x="28541" y="2356744"/>
                  <a:pt x="36543" y="2344741"/>
                  <a:pt x="37878" y="2335405"/>
                </a:cubicBezTo>
                <a:cubicBezTo>
                  <a:pt x="41877" y="2307402"/>
                  <a:pt x="35972" y="2281683"/>
                  <a:pt x="23017" y="2254633"/>
                </a:cubicBezTo>
                <a:cubicBezTo>
                  <a:pt x="10825" y="2229296"/>
                  <a:pt x="12159" y="2197670"/>
                  <a:pt x="7395" y="2168903"/>
                </a:cubicBezTo>
                <a:cubicBezTo>
                  <a:pt x="5681"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6" y="1938009"/>
                  <a:pt x="18445" y="1921817"/>
                </a:cubicBezTo>
                <a:cubicBezTo>
                  <a:pt x="19779" y="1915912"/>
                  <a:pt x="24922" y="1910004"/>
                  <a:pt x="24161" y="1904673"/>
                </a:cubicBezTo>
                <a:cubicBezTo>
                  <a:pt x="15970" y="1851709"/>
                  <a:pt x="52545" y="1813610"/>
                  <a:pt x="68738" y="1768838"/>
                </a:cubicBezTo>
                <a:cubicBezTo>
                  <a:pt x="85885" y="1721785"/>
                  <a:pt x="112174" y="1676253"/>
                  <a:pt x="104364" y="1623675"/>
                </a:cubicBezTo>
                <a:cubicBezTo>
                  <a:pt x="99601" y="1591859"/>
                  <a:pt x="88551" y="1561189"/>
                  <a:pt x="81883" y="1529563"/>
                </a:cubicBezTo>
                <a:cubicBezTo>
                  <a:pt x="79597" y="1518324"/>
                  <a:pt x="79979" y="1505751"/>
                  <a:pt x="82264" y="1494509"/>
                </a:cubicBezTo>
                <a:cubicBezTo>
                  <a:pt x="92744" y="1440216"/>
                  <a:pt x="94267" y="1386684"/>
                  <a:pt x="77120" y="1333341"/>
                </a:cubicBezTo>
                <a:cubicBezTo>
                  <a:pt x="74262" y="1324198"/>
                  <a:pt x="71597" y="1314483"/>
                  <a:pt x="71597" y="1304955"/>
                </a:cubicBezTo>
                <a:cubicBezTo>
                  <a:pt x="71597" y="1252757"/>
                  <a:pt x="75597" y="1201512"/>
                  <a:pt x="94267" y="1151600"/>
                </a:cubicBezTo>
                <a:cubicBezTo>
                  <a:pt x="100554" y="1134834"/>
                  <a:pt x="96553" y="1114449"/>
                  <a:pt x="98078" y="1095972"/>
                </a:cubicBezTo>
                <a:cubicBezTo>
                  <a:pt x="99409" y="1078826"/>
                  <a:pt x="99981" y="1061298"/>
                  <a:pt x="104364" y="1044725"/>
                </a:cubicBezTo>
                <a:cubicBezTo>
                  <a:pt x="110839" y="1020529"/>
                  <a:pt x="111601" y="998052"/>
                  <a:pt x="105887" y="973095"/>
                </a:cubicBezTo>
                <a:cubicBezTo>
                  <a:pt x="100554" y="949281"/>
                  <a:pt x="103220" y="923562"/>
                  <a:pt x="103029" y="898797"/>
                </a:cubicBezTo>
                <a:cubicBezTo>
                  <a:pt x="102839" y="871173"/>
                  <a:pt x="102649" y="843552"/>
                  <a:pt x="103601" y="815929"/>
                </a:cubicBezTo>
                <a:cubicBezTo>
                  <a:pt x="103981" y="804877"/>
                  <a:pt x="111601" y="792306"/>
                  <a:pt x="108553" y="783158"/>
                </a:cubicBezTo>
                <a:cubicBezTo>
                  <a:pt x="98267" y="753633"/>
                  <a:pt x="110649" y="724104"/>
                  <a:pt x="105127" y="694576"/>
                </a:cubicBezTo>
                <a:cubicBezTo>
                  <a:pt x="102267" y="680096"/>
                  <a:pt x="110078" y="663713"/>
                  <a:pt x="110839" y="648092"/>
                </a:cubicBezTo>
                <a:cubicBezTo>
                  <a:pt x="112174" y="622564"/>
                  <a:pt x="111601" y="597037"/>
                  <a:pt x="111983" y="571508"/>
                </a:cubicBezTo>
                <a:cubicBezTo>
                  <a:pt x="112174" y="563125"/>
                  <a:pt x="112936" y="554933"/>
                  <a:pt x="113318" y="546552"/>
                </a:cubicBezTo>
                <a:cubicBezTo>
                  <a:pt x="113697" y="539121"/>
                  <a:pt x="115411" y="531310"/>
                  <a:pt x="114081" y="524262"/>
                </a:cubicBezTo>
                <a:cubicBezTo>
                  <a:pt x="109315" y="498733"/>
                  <a:pt x="101505" y="473587"/>
                  <a:pt x="98457" y="447870"/>
                </a:cubicBezTo>
                <a:cubicBezTo>
                  <a:pt x="95792" y="425581"/>
                  <a:pt x="99409" y="402529"/>
                  <a:pt x="97505" y="380050"/>
                </a:cubicBezTo>
                <a:cubicBezTo>
                  <a:pt x="94267" y="340425"/>
                  <a:pt x="88551" y="300800"/>
                  <a:pt x="84930" y="261173"/>
                </a:cubicBezTo>
                <a:cubicBezTo>
                  <a:pt x="84168" y="252600"/>
                  <a:pt x="88934" y="243648"/>
                  <a:pt x="89314" y="234883"/>
                </a:cubicBezTo>
                <a:cubicBezTo>
                  <a:pt x="90266" y="207450"/>
                  <a:pt x="90457" y="180017"/>
                  <a:pt x="91027" y="152584"/>
                </a:cubicBezTo>
                <a:cubicBezTo>
                  <a:pt x="91218" y="136963"/>
                  <a:pt x="90647" y="121150"/>
                  <a:pt x="92361" y="105718"/>
                </a:cubicBezTo>
                <a:cubicBezTo>
                  <a:pt x="94647" y="85336"/>
                  <a:pt x="98078" y="66857"/>
                  <a:pt x="83217" y="47806"/>
                </a:cubicBezTo>
                <a:cubicBezTo>
                  <a:pt x="77453" y="40471"/>
                  <a:pt x="73691" y="32636"/>
                  <a:pt x="71207" y="24480"/>
                </a:cubicBezTo>
                <a:close/>
              </a:path>
            </a:pathLst>
          </a:custGeom>
          <a:effectLst>
            <a:outerShdw blurRad="381000" dist="152400" dir="10800000" algn="tr" rotWithShape="0">
              <a:prstClr val="black">
                <a:alpha val="10000"/>
              </a:prstClr>
            </a:outerShdw>
          </a:effectLst>
        </p:spPr>
      </p:pic>
      <p:grpSp>
        <p:nvGrpSpPr>
          <p:cNvPr id="39" name="Group 38">
            <a:extLst>
              <a:ext uri="{FF2B5EF4-FFF2-40B4-BE49-F238E27FC236}">
                <a16:creationId xmlns:a16="http://schemas.microsoft.com/office/drawing/2014/main" id="{EE5D87AC-5CCC-4E1F-8B25-D3A6053029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6" y="0"/>
            <a:ext cx="874718" cy="6857455"/>
            <a:chOff x="5632356" y="0"/>
            <a:chExt cx="874718" cy="6857455"/>
          </a:xfrm>
        </p:grpSpPr>
        <p:sp>
          <p:nvSpPr>
            <p:cNvPr id="40" name="Freeform: Shape 39">
              <a:extLst>
                <a:ext uri="{FF2B5EF4-FFF2-40B4-BE49-F238E27FC236}">
                  <a16:creationId xmlns:a16="http://schemas.microsoft.com/office/drawing/2014/main" id="{6EFC8E10-A01A-44C0-92B4-4837ED6C4B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3329C434-C896-4DBB-9A47-D99A5EE41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844114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B1603-301D-1AB3-E413-BA46B475594B}"/>
              </a:ext>
            </a:extLst>
          </p:cNvPr>
          <p:cNvSpPr>
            <a:spLocks noGrp="1"/>
          </p:cNvSpPr>
          <p:nvPr>
            <p:ph type="title"/>
          </p:nvPr>
        </p:nvSpPr>
        <p:spPr>
          <a:xfrm>
            <a:off x="977661" y="-287547"/>
            <a:ext cx="9733471" cy="1263649"/>
          </a:xfrm>
        </p:spPr>
        <p:txBody>
          <a:bodyPr>
            <a:normAutofit fontScale="90000"/>
          </a:bodyPr>
          <a:lstStyle/>
          <a:p>
            <a:pPr marL="228600" indent="-228600" algn="ctr">
              <a:spcBef>
                <a:spcPts val="1000"/>
              </a:spcBef>
            </a:pPr>
            <a:br>
              <a:rPr lang="en-US" dirty="0">
                <a:solidFill>
                  <a:srgbClr val="FFFF00"/>
                </a:solidFill>
              </a:rPr>
            </a:br>
            <a:br>
              <a:rPr lang="en-US" sz="5300" dirty="0">
                <a:solidFill>
                  <a:srgbClr val="FFFF00"/>
                </a:solidFill>
              </a:rPr>
            </a:br>
            <a:r>
              <a:rPr lang="en-GB" sz="3100" dirty="0">
                <a:solidFill>
                  <a:srgbClr val="FFFF00"/>
                </a:solidFill>
                <a:latin typeface="Calibri"/>
                <a:cs typeface="Calibri"/>
              </a:rPr>
              <a:t>Emily loved school and learning new things, but there was one part of her school day that made her feel a bit lonely.</a:t>
            </a:r>
            <a:br>
              <a:rPr lang="en-GB" sz="3100" dirty="0">
                <a:solidFill>
                  <a:srgbClr val="FFFF00"/>
                </a:solidFill>
                <a:latin typeface="Calibri"/>
                <a:cs typeface="Calibri"/>
              </a:rPr>
            </a:br>
            <a:endParaRPr lang="en-GB" sz="3100">
              <a:latin typeface="Calibri"/>
              <a:cs typeface="Calibri"/>
            </a:endParaRPr>
          </a:p>
          <a:p>
            <a:pPr marL="228600" indent="-228600" algn="ctr">
              <a:spcBef>
                <a:spcPts val="1000"/>
              </a:spcBef>
            </a:pPr>
            <a:r>
              <a:rPr lang="en-GB" sz="3100" dirty="0">
                <a:solidFill>
                  <a:schemeClr val="accent4"/>
                </a:solidFill>
                <a:latin typeface="Calibri"/>
                <a:cs typeface="Calibri"/>
              </a:rPr>
              <a:t>Lunchtime. </a:t>
            </a:r>
            <a:br>
              <a:rPr lang="en-GB" sz="3100" dirty="0">
                <a:solidFill>
                  <a:schemeClr val="accent4"/>
                </a:solidFill>
                <a:latin typeface="Calibri"/>
                <a:cs typeface="Calibri"/>
              </a:rPr>
            </a:br>
            <a:br>
              <a:rPr lang="en-GB" sz="3100" dirty="0">
                <a:latin typeface="Calibri"/>
                <a:cs typeface="Calibri"/>
              </a:rPr>
            </a:br>
            <a:r>
              <a:rPr lang="en-GB" sz="3100" dirty="0">
                <a:solidFill>
                  <a:schemeClr val="accent4"/>
                </a:solidFill>
                <a:latin typeface="Calibri"/>
                <a:cs typeface="Calibri"/>
              </a:rPr>
              <a:t>Emily felt a little bit left out because she had a hard time finding someone to sit with during lunch.</a:t>
            </a:r>
            <a:br>
              <a:rPr lang="en-GB" sz="3100" dirty="0">
                <a:solidFill>
                  <a:schemeClr val="accent4"/>
                </a:solidFill>
                <a:latin typeface="Calibri"/>
                <a:cs typeface="Calibri"/>
              </a:rPr>
            </a:br>
            <a:endParaRPr lang="en-GB" sz="3100" dirty="0">
              <a:solidFill>
                <a:schemeClr val="accent4"/>
              </a:solidFill>
              <a:latin typeface="Calibri"/>
              <a:cs typeface="Calibri"/>
            </a:endParaRPr>
          </a:p>
          <a:p>
            <a:pPr marL="228600" indent="-228600" algn="ctr">
              <a:spcBef>
                <a:spcPts val="1000"/>
              </a:spcBef>
            </a:pPr>
            <a:r>
              <a:rPr lang="en-GB" sz="3100" dirty="0">
                <a:solidFill>
                  <a:schemeClr val="accent1"/>
                </a:solidFill>
                <a:latin typeface="Calibri"/>
                <a:cs typeface="Calibri"/>
              </a:rPr>
              <a:t>Emily's classmates had best friends they sat with every day. Emily wished she had a lunch buddy too, and sometimes it made her upset and angry that she didn't.</a:t>
            </a:r>
          </a:p>
        </p:txBody>
      </p:sp>
    </p:spTree>
    <p:extLst>
      <p:ext uri="{BB962C8B-B14F-4D97-AF65-F5344CB8AC3E}">
        <p14:creationId xmlns:p14="http://schemas.microsoft.com/office/powerpoint/2010/main" val="2798177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121B7C-0434-C2BC-FB65-2EF4F01FE2F8}"/>
              </a:ext>
            </a:extLst>
          </p:cNvPr>
          <p:cNvSpPr>
            <a:spLocks noGrp="1"/>
          </p:cNvSpPr>
          <p:nvPr>
            <p:ph type="title"/>
          </p:nvPr>
        </p:nvSpPr>
        <p:spPr>
          <a:xfrm>
            <a:off x="1614115" y="1163594"/>
            <a:ext cx="9660836" cy="2923375"/>
          </a:xfrm>
        </p:spPr>
        <p:txBody>
          <a:bodyPr vert="horz" lIns="91440" tIns="45720" rIns="91440" bIns="45720" rtlCol="0" anchor="b" anchorCtr="0">
            <a:normAutofit/>
          </a:bodyPr>
          <a:lstStyle/>
          <a:p>
            <a:r>
              <a:rPr lang="en-US" sz="6800" dirty="0"/>
              <a:t>What could Emily do to feel less lonely?</a:t>
            </a:r>
            <a:endParaRPr lang="en-US" dirty="0"/>
          </a:p>
        </p:txBody>
      </p:sp>
      <p:grpSp>
        <p:nvGrpSpPr>
          <p:cNvPr id="10" name="Group 9">
            <a:extLst>
              <a:ext uri="{FF2B5EF4-FFF2-40B4-BE49-F238E27FC236}">
                <a16:creationId xmlns:a16="http://schemas.microsoft.com/office/drawing/2014/main" id="{648ED110-4482-40CA-9CCB-3A3DF37D55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6142518"/>
            <a:ext cx="10455568" cy="715482"/>
            <a:chOff x="0" y="6142518"/>
            <a:chExt cx="10455568" cy="715482"/>
          </a:xfrm>
          <a:effectLst>
            <a:outerShdw blurRad="381000" dist="152400" dir="16200000" algn="ctr" rotWithShape="0">
              <a:srgbClr val="000000">
                <a:alpha val="10000"/>
              </a:srgbClr>
            </a:outerShdw>
          </a:effectLst>
        </p:grpSpPr>
        <p:sp>
          <p:nvSpPr>
            <p:cNvPr id="11" name="Freeform: Shape 10">
              <a:extLst>
                <a:ext uri="{FF2B5EF4-FFF2-40B4-BE49-F238E27FC236}">
                  <a16:creationId xmlns:a16="http://schemas.microsoft.com/office/drawing/2014/main" id="{246D154F-9E4F-4BAB-9E27-642EAB2EA5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7789" y="6848400"/>
              <a:ext cx="153399" cy="9600"/>
            </a:xfrm>
            <a:custGeom>
              <a:avLst/>
              <a:gdLst>
                <a:gd name="connsiteX0" fmla="*/ 92746 w 153399"/>
                <a:gd name="connsiteY0" fmla="*/ 43 h 9600"/>
                <a:gd name="connsiteX1" fmla="*/ 144918 w 153399"/>
                <a:gd name="connsiteY1" fmla="*/ 6433 h 9600"/>
                <a:gd name="connsiteX2" fmla="*/ 153399 w 153399"/>
                <a:gd name="connsiteY2" fmla="*/ 9600 h 9600"/>
                <a:gd name="connsiteX3" fmla="*/ 0 w 153399"/>
                <a:gd name="connsiteY3" fmla="*/ 9600 h 9600"/>
                <a:gd name="connsiteX4" fmla="*/ 26678 w 153399"/>
                <a:gd name="connsiteY4" fmla="*/ 6286 h 9600"/>
                <a:gd name="connsiteX5" fmla="*/ 92746 w 153399"/>
                <a:gd name="connsiteY5" fmla="*/ 43 h 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399" h="9600">
                  <a:moveTo>
                    <a:pt x="92746" y="43"/>
                  </a:moveTo>
                  <a:cubicBezTo>
                    <a:pt x="111004" y="-358"/>
                    <a:pt x="128295" y="2072"/>
                    <a:pt x="144918" y="6433"/>
                  </a:cubicBezTo>
                  <a:lnTo>
                    <a:pt x="153399" y="9600"/>
                  </a:lnTo>
                  <a:lnTo>
                    <a:pt x="0" y="9600"/>
                  </a:lnTo>
                  <a:lnTo>
                    <a:pt x="26678" y="6286"/>
                  </a:lnTo>
                  <a:cubicBezTo>
                    <a:pt x="48667" y="3255"/>
                    <a:pt x="70647" y="552"/>
                    <a:pt x="92746" y="43"/>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064496DF-E0AD-4FB8-B8B5-EE1502F1603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a:off x="0" y="6142518"/>
              <a:ext cx="10455568" cy="715481"/>
              <a:chOff x="0" y="0"/>
              <a:chExt cx="10455568" cy="715481"/>
            </a:xfrm>
          </p:grpSpPr>
          <p:sp>
            <p:nvSpPr>
              <p:cNvPr id="13" name="Freeform: Shape 12">
                <a:extLst>
                  <a:ext uri="{FF2B5EF4-FFF2-40B4-BE49-F238E27FC236}">
                    <a16:creationId xmlns:a16="http://schemas.microsoft.com/office/drawing/2014/main" id="{50C3D9EF-A4AC-4717-9584-617E7F3AD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solidFill>
                <a:schemeClr val="l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C880BB0-FB1C-4D74-B566-0D3273334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blipFill>
                <a:blip r:embed="rId3">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978953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Children in football uniforms">
            <a:extLst>
              <a:ext uri="{FF2B5EF4-FFF2-40B4-BE49-F238E27FC236}">
                <a16:creationId xmlns:a16="http://schemas.microsoft.com/office/drawing/2014/main" id="{DD8690D3-7341-E29A-F9C5-840B730A5598}"/>
              </a:ext>
            </a:extLst>
          </p:cNvPr>
          <p:cNvPicPr>
            <a:picLocks noChangeAspect="1"/>
          </p:cNvPicPr>
          <p:nvPr/>
        </p:nvPicPr>
        <p:blipFill rotWithShape="1">
          <a:blip r:embed="rId3"/>
          <a:srcRect l="10006" r="45493" b="-1"/>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44" name="Freeform: Shape 43">
            <a:extLst>
              <a:ext uri="{FF2B5EF4-FFF2-40B4-BE49-F238E27FC236}">
                <a16:creationId xmlns:a16="http://schemas.microsoft.com/office/drawing/2014/main" id="{340822D1-9EEA-4ECF-9360-D9AF87950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Freeform: Shape 45">
            <a:extLst>
              <a:ext uri="{FF2B5EF4-FFF2-40B4-BE49-F238E27FC236}">
                <a16:creationId xmlns:a16="http://schemas.microsoft.com/office/drawing/2014/main" id="{DC292A62-7F34-4E30-BE04-48164A1D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Content Placeholder 13">
            <a:extLst>
              <a:ext uri="{FF2B5EF4-FFF2-40B4-BE49-F238E27FC236}">
                <a16:creationId xmlns:a16="http://schemas.microsoft.com/office/drawing/2014/main" id="{D74389FC-B3AF-166E-AA27-1F26D495C623}"/>
              </a:ext>
            </a:extLst>
          </p:cNvPr>
          <p:cNvSpPr>
            <a:spLocks noGrp="1"/>
          </p:cNvSpPr>
          <p:nvPr>
            <p:ph idx="1"/>
          </p:nvPr>
        </p:nvSpPr>
        <p:spPr>
          <a:xfrm>
            <a:off x="5262114" y="803824"/>
            <a:ext cx="6556074" cy="3048001"/>
          </a:xfrm>
        </p:spPr>
        <p:txBody>
          <a:bodyPr vert="horz" lIns="91440" tIns="45720" rIns="91440" bIns="45720" rtlCol="0" anchor="t">
            <a:noAutofit/>
          </a:bodyPr>
          <a:lstStyle/>
          <a:p>
            <a:pPr algn="ctr">
              <a:buNone/>
            </a:pPr>
            <a:r>
              <a:rPr lang="en-GB" sz="2400" dirty="0">
                <a:solidFill>
                  <a:schemeClr val="accent1"/>
                </a:solidFill>
                <a:ea typeface="+mn-lt"/>
                <a:cs typeface="+mn-lt"/>
              </a:rPr>
              <a:t>Emily spoke to her Mom about how she felt. Her Mom suggested she try to go up and talk to someone new.</a:t>
            </a:r>
          </a:p>
          <a:p>
            <a:pPr algn="ctr">
              <a:buNone/>
            </a:pPr>
            <a:endParaRPr lang="en-GB" sz="2400" dirty="0">
              <a:solidFill>
                <a:schemeClr val="accent1"/>
              </a:solidFill>
              <a:ea typeface="+mn-lt"/>
              <a:cs typeface="+mn-lt"/>
            </a:endParaRPr>
          </a:p>
          <a:p>
            <a:pPr algn="ctr">
              <a:buNone/>
            </a:pPr>
            <a:r>
              <a:rPr lang="en-GB" sz="2400" dirty="0">
                <a:solidFill>
                  <a:srgbClr val="92D050"/>
                </a:solidFill>
                <a:ea typeface="+mn-lt"/>
                <a:cs typeface="+mn-lt"/>
              </a:rPr>
              <a:t>So, the next day, she smiled at a girl named Amina, who was sitting by herself. Amina smiled back and Emily asked "Hi, can I sit with you today?"</a:t>
            </a:r>
            <a:br>
              <a:rPr lang="en-GB" sz="2400" dirty="0">
                <a:solidFill>
                  <a:srgbClr val="92D050"/>
                </a:solidFill>
                <a:ea typeface="+mn-lt"/>
                <a:cs typeface="+mn-lt"/>
              </a:rPr>
            </a:br>
            <a:endParaRPr lang="en-US" sz="2400">
              <a:solidFill>
                <a:srgbClr val="92D050"/>
              </a:solidFill>
              <a:cs typeface="Calibri"/>
            </a:endParaRPr>
          </a:p>
          <a:p>
            <a:pPr algn="ctr">
              <a:buNone/>
            </a:pPr>
            <a:r>
              <a:rPr lang="en-GB" sz="2400" dirty="0">
                <a:solidFill>
                  <a:srgbClr val="FFC000"/>
                </a:solidFill>
                <a:ea typeface="+mn-lt"/>
                <a:cs typeface="+mn-lt"/>
              </a:rPr>
              <a:t>Amina's eyes lit up with a big smile, and she scooted over to make room for Emily. They talked about their favourite books and movies and discovered they both loved drawing. As the days passed, Emily and Amina became fast friends, and they looked forward to lunchtime together.</a:t>
            </a:r>
            <a:br>
              <a:rPr lang="en-GB" sz="2400" dirty="0">
                <a:solidFill>
                  <a:srgbClr val="FFC000"/>
                </a:solidFill>
                <a:ea typeface="+mn-lt"/>
                <a:cs typeface="+mn-lt"/>
              </a:rPr>
            </a:br>
            <a:endParaRPr lang="en-GB" sz="2400" dirty="0">
              <a:solidFill>
                <a:schemeClr val="bg2">
                  <a:lumMod val="50000"/>
                  <a:lumOff val="50000"/>
                </a:schemeClr>
              </a:solidFill>
              <a:cs typeface="Calibri"/>
            </a:endParaRPr>
          </a:p>
        </p:txBody>
      </p:sp>
    </p:spTree>
    <p:extLst>
      <p:ext uri="{BB962C8B-B14F-4D97-AF65-F5344CB8AC3E}">
        <p14:creationId xmlns:p14="http://schemas.microsoft.com/office/powerpoint/2010/main" val="514816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D970A9-DEF4-1560-C66D-D8D10C4E18B9}"/>
              </a:ext>
            </a:extLst>
          </p:cNvPr>
          <p:cNvSpPr txBox="1"/>
          <p:nvPr/>
        </p:nvSpPr>
        <p:spPr>
          <a:xfrm>
            <a:off x="1058174" y="2610928"/>
            <a:ext cx="10147539"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rgbClr val="75AFA7"/>
                </a:solidFill>
              </a:rPr>
              <a:t>Emily learned a valuable lesson about overcoming loneliness: sometimes, all it takes is a little courage to reach out to someone new. </a:t>
            </a:r>
            <a:endParaRPr lang="en-US" dirty="0">
              <a:solidFill>
                <a:srgbClr val="FFFFFF"/>
              </a:solidFill>
            </a:endParaRPr>
          </a:p>
          <a:p>
            <a:endParaRPr lang="en-GB" sz="2400" dirty="0">
              <a:solidFill>
                <a:srgbClr val="75AFA7"/>
              </a:solidFill>
            </a:endParaRPr>
          </a:p>
          <a:p>
            <a:r>
              <a:rPr lang="en-GB" sz="2400" dirty="0">
                <a:solidFill>
                  <a:srgbClr val="75AFA7"/>
                </a:solidFill>
              </a:rPr>
              <a:t>And who knows, that person might just become your best lunchtime buddy, like Amina did for Emily.</a:t>
            </a:r>
            <a:r>
              <a:rPr lang="en-US" sz="2400" dirty="0">
                <a:cs typeface="Calibri"/>
              </a:rPr>
              <a:t>​</a:t>
            </a:r>
            <a:endParaRPr lang="en-US">
              <a:cs typeface="Calibri"/>
            </a:endParaRPr>
          </a:p>
        </p:txBody>
      </p:sp>
    </p:spTree>
    <p:extLst>
      <p:ext uri="{BB962C8B-B14F-4D97-AF65-F5344CB8AC3E}">
        <p14:creationId xmlns:p14="http://schemas.microsoft.com/office/powerpoint/2010/main" val="3398529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121B7C-0434-C2BC-FB65-2EF4F01FE2F8}"/>
              </a:ext>
            </a:extLst>
          </p:cNvPr>
          <p:cNvSpPr>
            <a:spLocks noGrp="1"/>
          </p:cNvSpPr>
          <p:nvPr>
            <p:ph type="title"/>
          </p:nvPr>
        </p:nvSpPr>
        <p:spPr>
          <a:xfrm>
            <a:off x="1499096" y="1681179"/>
            <a:ext cx="9660836" cy="2923375"/>
          </a:xfrm>
        </p:spPr>
        <p:txBody>
          <a:bodyPr vert="horz" lIns="91440" tIns="45720" rIns="91440" bIns="45720" rtlCol="0" anchor="b" anchorCtr="0">
            <a:normAutofit fontScale="90000"/>
          </a:bodyPr>
          <a:lstStyle/>
          <a:p>
            <a:r>
              <a:rPr lang="en-US" sz="6800" dirty="0"/>
              <a:t>What could Emily and Amina's classmates do to help them feel less lonely?</a:t>
            </a:r>
            <a:endParaRPr lang="en-US" dirty="0"/>
          </a:p>
        </p:txBody>
      </p:sp>
      <p:grpSp>
        <p:nvGrpSpPr>
          <p:cNvPr id="10" name="Group 9">
            <a:extLst>
              <a:ext uri="{FF2B5EF4-FFF2-40B4-BE49-F238E27FC236}">
                <a16:creationId xmlns:a16="http://schemas.microsoft.com/office/drawing/2014/main" id="{648ED110-4482-40CA-9CCB-3A3DF37D55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6142518"/>
            <a:ext cx="10455568" cy="715482"/>
            <a:chOff x="0" y="6142518"/>
            <a:chExt cx="10455568" cy="715482"/>
          </a:xfrm>
          <a:effectLst>
            <a:outerShdw blurRad="381000" dist="152400" dir="16200000" algn="ctr" rotWithShape="0">
              <a:srgbClr val="000000">
                <a:alpha val="10000"/>
              </a:srgbClr>
            </a:outerShdw>
          </a:effectLst>
        </p:grpSpPr>
        <p:sp>
          <p:nvSpPr>
            <p:cNvPr id="11" name="Freeform: Shape 10">
              <a:extLst>
                <a:ext uri="{FF2B5EF4-FFF2-40B4-BE49-F238E27FC236}">
                  <a16:creationId xmlns:a16="http://schemas.microsoft.com/office/drawing/2014/main" id="{246D154F-9E4F-4BAB-9E27-642EAB2EA5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7789" y="6848400"/>
              <a:ext cx="153399" cy="9600"/>
            </a:xfrm>
            <a:custGeom>
              <a:avLst/>
              <a:gdLst>
                <a:gd name="connsiteX0" fmla="*/ 92746 w 153399"/>
                <a:gd name="connsiteY0" fmla="*/ 43 h 9600"/>
                <a:gd name="connsiteX1" fmla="*/ 144918 w 153399"/>
                <a:gd name="connsiteY1" fmla="*/ 6433 h 9600"/>
                <a:gd name="connsiteX2" fmla="*/ 153399 w 153399"/>
                <a:gd name="connsiteY2" fmla="*/ 9600 h 9600"/>
                <a:gd name="connsiteX3" fmla="*/ 0 w 153399"/>
                <a:gd name="connsiteY3" fmla="*/ 9600 h 9600"/>
                <a:gd name="connsiteX4" fmla="*/ 26678 w 153399"/>
                <a:gd name="connsiteY4" fmla="*/ 6286 h 9600"/>
                <a:gd name="connsiteX5" fmla="*/ 92746 w 153399"/>
                <a:gd name="connsiteY5" fmla="*/ 43 h 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399" h="9600">
                  <a:moveTo>
                    <a:pt x="92746" y="43"/>
                  </a:moveTo>
                  <a:cubicBezTo>
                    <a:pt x="111004" y="-358"/>
                    <a:pt x="128295" y="2072"/>
                    <a:pt x="144918" y="6433"/>
                  </a:cubicBezTo>
                  <a:lnTo>
                    <a:pt x="153399" y="9600"/>
                  </a:lnTo>
                  <a:lnTo>
                    <a:pt x="0" y="9600"/>
                  </a:lnTo>
                  <a:lnTo>
                    <a:pt x="26678" y="6286"/>
                  </a:lnTo>
                  <a:cubicBezTo>
                    <a:pt x="48667" y="3255"/>
                    <a:pt x="70647" y="552"/>
                    <a:pt x="92746" y="43"/>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064496DF-E0AD-4FB8-B8B5-EE1502F1603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a:off x="0" y="6142518"/>
              <a:ext cx="10455568" cy="715481"/>
              <a:chOff x="0" y="0"/>
              <a:chExt cx="10455568" cy="715481"/>
            </a:xfrm>
          </p:grpSpPr>
          <p:sp>
            <p:nvSpPr>
              <p:cNvPr id="13" name="Freeform: Shape 12">
                <a:extLst>
                  <a:ext uri="{FF2B5EF4-FFF2-40B4-BE49-F238E27FC236}">
                    <a16:creationId xmlns:a16="http://schemas.microsoft.com/office/drawing/2014/main" id="{50C3D9EF-A4AC-4717-9584-617E7F3AD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solidFill>
                <a:schemeClr val="l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C880BB0-FB1C-4D74-B566-0D3273334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blipFill>
                <a:blip r:embed="rId3">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271749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DB02BD-FF61-4042-BC21-4EFF543EC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5A5B5D-DA57-1A0F-9592-A16CB65C77AB}"/>
              </a:ext>
            </a:extLst>
          </p:cNvPr>
          <p:cNvSpPr>
            <a:spLocks noGrp="1"/>
          </p:cNvSpPr>
          <p:nvPr>
            <p:ph type="title"/>
          </p:nvPr>
        </p:nvSpPr>
        <p:spPr>
          <a:xfrm>
            <a:off x="762001" y="1524001"/>
            <a:ext cx="3047999" cy="3810000"/>
          </a:xfrm>
        </p:spPr>
        <p:txBody>
          <a:bodyPr anchor="b">
            <a:normAutofit/>
          </a:bodyPr>
          <a:lstStyle/>
          <a:p>
            <a:r>
              <a:rPr lang="en-US" dirty="0"/>
              <a:t>What helped </a:t>
            </a:r>
            <a:r>
              <a:rPr lang="en-US"/>
              <a:t>Emily to </a:t>
            </a:r>
            <a:r>
              <a:rPr lang="en-US" dirty="0"/>
              <a:t>stop feeling lonely?</a:t>
            </a:r>
          </a:p>
        </p:txBody>
      </p:sp>
      <p:sp>
        <p:nvSpPr>
          <p:cNvPr id="11" name="Freeform: Shape 10">
            <a:extLst>
              <a:ext uri="{FF2B5EF4-FFF2-40B4-BE49-F238E27FC236}">
                <a16:creationId xmlns:a16="http://schemas.microsoft.com/office/drawing/2014/main" id="{5811A85E-38EA-465A-84F9-6230CF743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866290A3-7E80-441D-AA1E-5263326B1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5F4A12D0-57F0-1102-F720-296B9CA6159C}"/>
              </a:ext>
            </a:extLst>
          </p:cNvPr>
          <p:cNvGraphicFramePr>
            <a:graphicFrameLocks noGrp="1"/>
          </p:cNvGraphicFramePr>
          <p:nvPr>
            <p:ph idx="1"/>
            <p:extLst>
              <p:ext uri="{D42A27DB-BD31-4B8C-83A1-F6EECF244321}">
                <p14:modId xmlns:p14="http://schemas.microsoft.com/office/powerpoint/2010/main" val="3053522823"/>
              </p:ext>
            </p:extLst>
          </p:nvPr>
        </p:nvGraphicFramePr>
        <p:xfrm>
          <a:off x="5334000" y="766719"/>
          <a:ext cx="6096000" cy="5329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47380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121B7C-0434-C2BC-FB65-2EF4F01FE2F8}"/>
              </a:ext>
            </a:extLst>
          </p:cNvPr>
          <p:cNvSpPr>
            <a:spLocks noGrp="1"/>
          </p:cNvSpPr>
          <p:nvPr>
            <p:ph type="title"/>
          </p:nvPr>
        </p:nvSpPr>
        <p:spPr>
          <a:xfrm>
            <a:off x="1614115" y="1163594"/>
            <a:ext cx="9660836" cy="2923375"/>
          </a:xfrm>
        </p:spPr>
        <p:txBody>
          <a:bodyPr vert="horz" lIns="91440" tIns="45720" rIns="91440" bIns="45720" rtlCol="0" anchor="b" anchorCtr="0">
            <a:normAutofit/>
          </a:bodyPr>
          <a:lstStyle/>
          <a:p>
            <a:r>
              <a:rPr lang="en-US" sz="6800"/>
              <a:t>What are some things that you do when you feel lonely?</a:t>
            </a:r>
          </a:p>
        </p:txBody>
      </p:sp>
      <p:grpSp>
        <p:nvGrpSpPr>
          <p:cNvPr id="10" name="Group 9">
            <a:extLst>
              <a:ext uri="{FF2B5EF4-FFF2-40B4-BE49-F238E27FC236}">
                <a16:creationId xmlns:a16="http://schemas.microsoft.com/office/drawing/2014/main" id="{648ED110-4482-40CA-9CCB-3A3DF37D55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6142518"/>
            <a:ext cx="10455568" cy="715482"/>
            <a:chOff x="0" y="6142518"/>
            <a:chExt cx="10455568" cy="715482"/>
          </a:xfrm>
          <a:effectLst>
            <a:outerShdw blurRad="381000" dist="152400" dir="16200000" algn="ctr" rotWithShape="0">
              <a:srgbClr val="000000">
                <a:alpha val="10000"/>
              </a:srgbClr>
            </a:outerShdw>
          </a:effectLst>
        </p:grpSpPr>
        <p:sp>
          <p:nvSpPr>
            <p:cNvPr id="11" name="Freeform: Shape 10">
              <a:extLst>
                <a:ext uri="{FF2B5EF4-FFF2-40B4-BE49-F238E27FC236}">
                  <a16:creationId xmlns:a16="http://schemas.microsoft.com/office/drawing/2014/main" id="{246D154F-9E4F-4BAB-9E27-642EAB2EA5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7789" y="6848400"/>
              <a:ext cx="153399" cy="9600"/>
            </a:xfrm>
            <a:custGeom>
              <a:avLst/>
              <a:gdLst>
                <a:gd name="connsiteX0" fmla="*/ 92746 w 153399"/>
                <a:gd name="connsiteY0" fmla="*/ 43 h 9600"/>
                <a:gd name="connsiteX1" fmla="*/ 144918 w 153399"/>
                <a:gd name="connsiteY1" fmla="*/ 6433 h 9600"/>
                <a:gd name="connsiteX2" fmla="*/ 153399 w 153399"/>
                <a:gd name="connsiteY2" fmla="*/ 9600 h 9600"/>
                <a:gd name="connsiteX3" fmla="*/ 0 w 153399"/>
                <a:gd name="connsiteY3" fmla="*/ 9600 h 9600"/>
                <a:gd name="connsiteX4" fmla="*/ 26678 w 153399"/>
                <a:gd name="connsiteY4" fmla="*/ 6286 h 9600"/>
                <a:gd name="connsiteX5" fmla="*/ 92746 w 153399"/>
                <a:gd name="connsiteY5" fmla="*/ 43 h 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399" h="9600">
                  <a:moveTo>
                    <a:pt x="92746" y="43"/>
                  </a:moveTo>
                  <a:cubicBezTo>
                    <a:pt x="111004" y="-358"/>
                    <a:pt x="128295" y="2072"/>
                    <a:pt x="144918" y="6433"/>
                  </a:cubicBezTo>
                  <a:lnTo>
                    <a:pt x="153399" y="9600"/>
                  </a:lnTo>
                  <a:lnTo>
                    <a:pt x="0" y="9600"/>
                  </a:lnTo>
                  <a:lnTo>
                    <a:pt x="26678" y="6286"/>
                  </a:lnTo>
                  <a:cubicBezTo>
                    <a:pt x="48667" y="3255"/>
                    <a:pt x="70647" y="552"/>
                    <a:pt x="92746" y="43"/>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064496DF-E0AD-4FB8-B8B5-EE1502F1603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a:off x="0" y="6142518"/>
              <a:ext cx="10455568" cy="715481"/>
              <a:chOff x="0" y="0"/>
              <a:chExt cx="10455568" cy="715481"/>
            </a:xfrm>
          </p:grpSpPr>
          <p:sp>
            <p:nvSpPr>
              <p:cNvPr id="13" name="Freeform: Shape 12">
                <a:extLst>
                  <a:ext uri="{FF2B5EF4-FFF2-40B4-BE49-F238E27FC236}">
                    <a16:creationId xmlns:a16="http://schemas.microsoft.com/office/drawing/2014/main" id="{50C3D9EF-A4AC-4717-9584-617E7F3AD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solidFill>
                <a:schemeClr val="l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C880BB0-FB1C-4D74-B566-0D3273334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blipFill>
                <a:blip r:embed="rId3">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419781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319802-59C8-4FE8-9603-D3F0E6AFD58A}"/>
              </a:ext>
            </a:extLst>
          </p:cNvPr>
          <p:cNvSpPr>
            <a:spLocks noGrp="1"/>
          </p:cNvSpPr>
          <p:nvPr>
            <p:ph type="title"/>
          </p:nvPr>
        </p:nvSpPr>
        <p:spPr>
          <a:xfrm>
            <a:off x="5334001" y="-3987"/>
            <a:ext cx="6095999" cy="1624055"/>
          </a:xfrm>
        </p:spPr>
        <p:txBody>
          <a:bodyPr anchor="b">
            <a:normAutofit/>
          </a:bodyPr>
          <a:lstStyle/>
          <a:p>
            <a:r>
              <a:rPr lang="en-GB"/>
              <a:t>ZINES…</a:t>
            </a:r>
          </a:p>
        </p:txBody>
      </p:sp>
      <p:pic>
        <p:nvPicPr>
          <p:cNvPr id="5" name="Picture 4" descr="Opened blank ledger on grey background">
            <a:extLst>
              <a:ext uri="{FF2B5EF4-FFF2-40B4-BE49-F238E27FC236}">
                <a16:creationId xmlns:a16="http://schemas.microsoft.com/office/drawing/2014/main" id="{FFA009E5-CCC3-6862-111D-4CEFC798ADFF}"/>
              </a:ext>
            </a:extLst>
          </p:cNvPr>
          <p:cNvPicPr>
            <a:picLocks noChangeAspect="1"/>
          </p:cNvPicPr>
          <p:nvPr/>
        </p:nvPicPr>
        <p:blipFill rotWithShape="1">
          <a:blip r:embed="rId2"/>
          <a:srcRect l="13307" r="42360"/>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23" name="Freeform: Shape 22">
            <a:extLst>
              <a:ext uri="{FF2B5EF4-FFF2-40B4-BE49-F238E27FC236}">
                <a16:creationId xmlns:a16="http://schemas.microsoft.com/office/drawing/2014/main" id="{340822D1-9EEA-4ECF-9360-D9AF87950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DC292A62-7F34-4E30-BE04-48164A1D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6BFB052-857F-4265-BEBC-550697B18AA4}"/>
              </a:ext>
            </a:extLst>
          </p:cNvPr>
          <p:cNvSpPr>
            <a:spLocks noGrp="1"/>
          </p:cNvSpPr>
          <p:nvPr>
            <p:ph idx="1"/>
          </p:nvPr>
        </p:nvSpPr>
        <p:spPr>
          <a:xfrm>
            <a:off x="4845171" y="1904999"/>
            <a:ext cx="7174299" cy="3048001"/>
          </a:xfrm>
        </p:spPr>
        <p:txBody>
          <a:bodyPr vert="horz" lIns="91440" tIns="45720" rIns="91440" bIns="45720" rtlCol="0" anchor="t">
            <a:noAutofit/>
          </a:bodyPr>
          <a:lstStyle/>
          <a:p>
            <a:pPr marL="0" indent="0">
              <a:buNone/>
            </a:pPr>
            <a:r>
              <a:rPr lang="en-GB" sz="2400" dirty="0"/>
              <a:t>Make a zine telling a story about someone feeling lonely at school</a:t>
            </a:r>
            <a:endParaRPr lang="en-GB" sz="2400" dirty="0">
              <a:cs typeface="Calibri"/>
            </a:endParaRPr>
          </a:p>
          <a:p>
            <a:pPr marL="0" indent="0">
              <a:buNone/>
            </a:pPr>
            <a:r>
              <a:rPr lang="en-GB" sz="2400" dirty="0"/>
              <a:t>How does they feel and what helps?</a:t>
            </a:r>
            <a:endParaRPr lang="en-GB" sz="2400" dirty="0">
              <a:cs typeface="Calibri"/>
            </a:endParaRPr>
          </a:p>
          <a:p>
            <a:pPr marL="0" indent="0">
              <a:buNone/>
            </a:pPr>
            <a:endParaRPr lang="en-GB" sz="2400" dirty="0">
              <a:cs typeface="Calibri"/>
            </a:endParaRPr>
          </a:p>
          <a:p>
            <a:pPr marL="0" indent="0">
              <a:buNone/>
            </a:pPr>
            <a:r>
              <a:rPr lang="en-GB" sz="2400" dirty="0">
                <a:cs typeface="Calibri"/>
              </a:rPr>
              <a:t>Story ideas:</a:t>
            </a:r>
          </a:p>
          <a:p>
            <a:r>
              <a:rPr lang="en-GB" sz="2400" dirty="0">
                <a:cs typeface="Calibri"/>
              </a:rPr>
              <a:t>Aaron likes something that other kids say is weird</a:t>
            </a:r>
          </a:p>
          <a:p>
            <a:r>
              <a:rPr lang="en-GB" sz="2400" dirty="0">
                <a:cs typeface="Calibri"/>
              </a:rPr>
              <a:t>Leah doesn't have anyone to play with at lunchtime</a:t>
            </a:r>
          </a:p>
          <a:p>
            <a:r>
              <a:rPr lang="en-GB" sz="2400" dirty="0">
                <a:cs typeface="Calibri"/>
              </a:rPr>
              <a:t>Simon feels left out in class</a:t>
            </a:r>
          </a:p>
        </p:txBody>
      </p:sp>
    </p:spTree>
    <p:extLst>
      <p:ext uri="{BB962C8B-B14F-4D97-AF65-F5344CB8AC3E}">
        <p14:creationId xmlns:p14="http://schemas.microsoft.com/office/powerpoint/2010/main" val="163211911"/>
      </p:ext>
    </p:extLst>
  </p:cSld>
  <p:clrMapOvr>
    <a:masterClrMapping/>
  </p:clrMapOvr>
</p:sld>
</file>

<file path=ppt/theme/theme1.xml><?xml version="1.0" encoding="utf-8"?>
<a:theme xmlns:a="http://schemas.openxmlformats.org/drawingml/2006/main" name="TornVTI">
  <a:themeElements>
    <a:clrScheme name="AnalogousFromLightSeedLeftStep">
      <a:dk1>
        <a:srgbClr val="000000"/>
      </a:dk1>
      <a:lt1>
        <a:srgbClr val="FFFFFF"/>
      </a:lt1>
      <a:dk2>
        <a:srgbClr val="1B2F2C"/>
      </a:dk2>
      <a:lt2>
        <a:srgbClr val="F0F0F3"/>
      </a:lt2>
      <a:accent1>
        <a:srgbClr val="A7A259"/>
      </a:accent1>
      <a:accent2>
        <a:srgbClr val="D99147"/>
      </a:accent2>
      <a:accent3>
        <a:srgbClr val="E38379"/>
      </a:accent3>
      <a:accent4>
        <a:srgbClr val="DD5C85"/>
      </a:accent4>
      <a:accent5>
        <a:srgbClr val="E379C8"/>
      </a:accent5>
      <a:accent6>
        <a:srgbClr val="C95CDD"/>
      </a:accent6>
      <a:hlink>
        <a:srgbClr val="6C71B0"/>
      </a:hlink>
      <a:folHlink>
        <a:srgbClr val="7F7F7F"/>
      </a:folHlink>
    </a:clrScheme>
    <a:fontScheme name="Custom 1">
      <a:majorFont>
        <a:latin typeface="Impac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1c088e5-7ee2-4148-9f90-f85df76b145e">
      <Terms xmlns="http://schemas.microsoft.com/office/infopath/2007/PartnerControls"/>
    </lcf76f155ced4ddcb4097134ff3c332f>
    <_ip_UnifiedCompliancePolicyUIAction xmlns="http://schemas.microsoft.com/sharepoint/v3" xsi:nil="true"/>
    <TaxCatchAll xmlns="b5e66fe3-d734-4931-85a9-7d3176b4b5e0"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19B87C34E799342A4BD2192AC394E32" ma:contentTypeVersion="17" ma:contentTypeDescription="Create a new document." ma:contentTypeScope="" ma:versionID="6fb8ccd74feb3e6bcf01ed686c567163">
  <xsd:schema xmlns:xsd="http://www.w3.org/2001/XMLSchema" xmlns:xs="http://www.w3.org/2001/XMLSchema" xmlns:p="http://schemas.microsoft.com/office/2006/metadata/properties" xmlns:ns1="http://schemas.microsoft.com/sharepoint/v3" xmlns:ns2="a1c088e5-7ee2-4148-9f90-f85df76b145e" xmlns:ns3="b5e66fe3-d734-4931-85a9-7d3176b4b5e0" targetNamespace="http://schemas.microsoft.com/office/2006/metadata/properties" ma:root="true" ma:fieldsID="04a8993b8cf2b235cb5f60f7aee73f28" ns1:_="" ns2:_="" ns3:_="">
    <xsd:import namespace="http://schemas.microsoft.com/sharepoint/v3"/>
    <xsd:import namespace="a1c088e5-7ee2-4148-9f90-f85df76b145e"/>
    <xsd:import namespace="b5e66fe3-d734-4931-85a9-7d3176b4b5e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1:_ip_UnifiedCompliancePolicyProperties" minOccurs="0"/>
                <xsd:element ref="ns1:_ip_UnifiedCompliancePolicyUIAction"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c088e5-7ee2-4148-9f90-f85df76b14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DateTaken" ma:index="23" nillable="true" ma:displayName="MediaServiceDateTaken" ma:hidden="true" ma:internalName="MediaServiceDateTake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e66fe3-d734-4931-85a9-7d3176b4b5e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c52c4cc-6ec4-4702-a49b-c91b5a0d7031}" ma:internalName="TaxCatchAll" ma:showField="CatchAllData" ma:web="b5e66fe3-d734-4931-85a9-7d3176b4b5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96AFC1-0EEE-48DB-8478-ECD52C1CFB4F}">
  <ds:schemaRef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b5e66fe3-d734-4931-85a9-7d3176b4b5e0"/>
    <ds:schemaRef ds:uri="a1c088e5-7ee2-4148-9f90-f85df76b145e"/>
    <ds:schemaRef ds:uri="http://purl.org/dc/elements/1.1/"/>
    <ds:schemaRef ds:uri="http://purl.org/dc/terms/"/>
    <ds:schemaRef ds:uri="http://schemas.microsoft.com/sharepoint/v3"/>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CB8BCF6C-43A7-40D1-A6D7-79698921F331}">
  <ds:schemaRefs>
    <ds:schemaRef ds:uri="http://schemas.microsoft.com/sharepoint/v3/contenttype/forms"/>
  </ds:schemaRefs>
</ds:datastoreItem>
</file>

<file path=customXml/itemProps3.xml><?xml version="1.0" encoding="utf-8"?>
<ds:datastoreItem xmlns:ds="http://schemas.openxmlformats.org/officeDocument/2006/customXml" ds:itemID="{AC731C48-549E-4DD9-A259-F33969D027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1c088e5-7ee2-4148-9f90-f85df76b145e"/>
    <ds:schemaRef ds:uri="b5e66fe3-d734-4931-85a9-7d3176b4b5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228</TotalTime>
  <Words>792</Words>
  <Application>Microsoft Office PowerPoint</Application>
  <PresentationFormat>Widescreen</PresentationFormat>
  <Paragraphs>128</Paragraphs>
  <Slides>12</Slides>
  <Notes>5</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TornVTI</vt:lpstr>
      <vt:lpstr>Loneliness</vt:lpstr>
      <vt:lpstr>What is loneliness?</vt:lpstr>
      <vt:lpstr>What things might happen when you feel lonely?</vt:lpstr>
      <vt:lpstr>Let's have a look at Emily's story</vt:lpstr>
      <vt:lpstr>  Emily loved school and learning new things, but there was one part of her school day that made her feel a bit lonely.  Lunchtime.   Emily felt a little bit left out because she had a hard time finding someone to sit with during lunch.  Emily's classmates had best friends they sat with every day. Emily wished she had a lunch buddy too, and sometimes it made her upset and angry that she didn't.</vt:lpstr>
      <vt:lpstr>What could Emily do to feel less lonely?</vt:lpstr>
      <vt:lpstr>PowerPoint Presentation</vt:lpstr>
      <vt:lpstr>PowerPoint Presentation</vt:lpstr>
      <vt:lpstr>What could Emily and Amina's classmates do to help them feel less lonely?</vt:lpstr>
      <vt:lpstr>What helped Emily to stop feeling lonely?</vt:lpstr>
      <vt:lpstr>What are some things that you do when you feel lonely?</vt:lpstr>
      <vt:lpstr>ZINES…</vt:lpstr>
    </vt:vector>
  </TitlesOfParts>
  <Company>Birmingham Womens and Childrens Hospital NHS 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Emotional Regulation</dc:title>
  <dc:creator>KANE, Julie (BIRMINGHAM WOMEN'S AND CHILDREN'S NHS FOUNDATION TRUST)</dc:creator>
  <cp:lastModifiedBy>KANE, Julie (BIRMINGHAM WOMEN'S AND CHILDREN'S NHS FOUNDATION TRUST)</cp:lastModifiedBy>
  <cp:revision>758</cp:revision>
  <dcterms:created xsi:type="dcterms:W3CDTF">2022-11-21T11:06:16Z</dcterms:created>
  <dcterms:modified xsi:type="dcterms:W3CDTF">2024-02-12T16:32:52Z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0x010100919B87C34E799342A4BD2192AC394E32</vt:lpwstr>
  </property>
  <property fmtid="{D5CDD505-2E9C-101B-9397-08002B2CF9AE}" pid="3" name="MediaServiceImageTags">
    <vt:lpwstr/>
  </property>
</Properties>
</file>