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4"/>
  </p:sldMasterIdLst>
  <p:sldIdLst>
    <p:sldId id="256" r:id="rId5"/>
    <p:sldId id="268" r:id="rId6"/>
    <p:sldId id="257" r:id="rId7"/>
    <p:sldId id="269" r:id="rId8"/>
    <p:sldId id="262" r:id="rId9"/>
    <p:sldId id="265" r:id="rId10"/>
    <p:sldId id="260" r:id="rId11"/>
    <p:sldId id="261" r:id="rId12"/>
    <p:sldId id="264" r:id="rId13"/>
    <p:sldId id="263" r:id="rId14"/>
    <p:sldId id="258" r:id="rId15"/>
    <p:sldId id="259" r:id="rId16"/>
    <p:sldId id="266" r:id="rId17"/>
    <p:sldId id="267" r:id="rId18"/>
    <p:sldId id="27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0BB2AC-0BA1-C625-64AC-F636A7EDCF85}" v="17" dt="2023-01-20T19:43:44.460"/>
    <p1510:client id="{E0EF97AB-B622-4437-8D28-1A12F52F81B2}" v="98" dt="2023-01-20T20:00:04.2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6357" autoAdjust="0"/>
  </p:normalViewPr>
  <p:slideViewPr>
    <p:cSldViewPr snapToGrid="0">
      <p:cViewPr varScale="1">
        <p:scale>
          <a:sx n="75" d="100"/>
          <a:sy n="75" d="100"/>
        </p:scale>
        <p:origin x="78" y="45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NE, Julie (BIRMINGHAM WOMEN'S AND CHILDREN'S NHS FOUNDATION TRUST)" userId="S::julie.kane3@nhs.net::94aec9ab-0c84-47fc-8199-1c574159fc06" providerId="AD" clId="Web-{FAACE22B-878A-6BE8-2F43-C8BC9FE70490}"/>
    <pc:docChg chg="addSld delSld modSld sldOrd">
      <pc:chgData name="KANE, Julie (BIRMINGHAM WOMEN'S AND CHILDREN'S NHS FOUNDATION TRUST)" userId="S::julie.kane3@nhs.net::94aec9ab-0c84-47fc-8199-1c574159fc06" providerId="AD" clId="Web-{FAACE22B-878A-6BE8-2F43-C8BC9FE70490}" dt="2022-11-24T16:27:47.538" v="784" actId="1076"/>
      <pc:docMkLst>
        <pc:docMk/>
      </pc:docMkLst>
      <pc:sldChg chg="modSp">
        <pc:chgData name="KANE, Julie (BIRMINGHAM WOMEN'S AND CHILDREN'S NHS FOUNDATION TRUST)" userId="S::julie.kane3@nhs.net::94aec9ab-0c84-47fc-8199-1c574159fc06" providerId="AD" clId="Web-{FAACE22B-878A-6BE8-2F43-C8BC9FE70490}" dt="2022-11-24T15:05:20.382" v="14" actId="14100"/>
        <pc:sldMkLst>
          <pc:docMk/>
          <pc:sldMk cId="301908697" sldId="256"/>
        </pc:sldMkLst>
        <pc:spChg chg="mod">
          <ac:chgData name="KANE, Julie (BIRMINGHAM WOMEN'S AND CHILDREN'S NHS FOUNDATION TRUST)" userId="S::julie.kane3@nhs.net::94aec9ab-0c84-47fc-8199-1c574159fc06" providerId="AD" clId="Web-{FAACE22B-878A-6BE8-2F43-C8BC9FE70490}" dt="2022-11-24T14:59:23.857" v="0" actId="20577"/>
          <ac:spMkLst>
            <pc:docMk/>
            <pc:sldMk cId="301908697" sldId="256"/>
            <ac:spMk id="2" creationId="{2308F2F1-066A-4FB9-819B-1B6E715BAD9C}"/>
          </ac:spMkLst>
        </pc:spChg>
        <pc:spChg chg="mod">
          <ac:chgData name="KANE, Julie (BIRMINGHAM WOMEN'S AND CHILDREN'S NHS FOUNDATION TRUST)" userId="S::julie.kane3@nhs.net::94aec9ab-0c84-47fc-8199-1c574159fc06" providerId="AD" clId="Web-{FAACE22B-878A-6BE8-2F43-C8BC9FE70490}" dt="2022-11-24T15:05:20.382" v="14" actId="14100"/>
          <ac:spMkLst>
            <pc:docMk/>
            <pc:sldMk cId="301908697" sldId="256"/>
            <ac:spMk id="3" creationId="{EA19872F-BE8B-4BC2-8B96-D3E1C58EA8B6}"/>
          </ac:spMkLst>
        </pc:spChg>
      </pc:sldChg>
      <pc:sldChg chg="addSp delSp modSp">
        <pc:chgData name="KANE, Julie (BIRMINGHAM WOMEN'S AND CHILDREN'S NHS FOUNDATION TRUST)" userId="S::julie.kane3@nhs.net::94aec9ab-0c84-47fc-8199-1c574159fc06" providerId="AD" clId="Web-{FAACE22B-878A-6BE8-2F43-C8BC9FE70490}" dt="2022-11-24T15:08:17.325" v="80" actId="20577"/>
        <pc:sldMkLst>
          <pc:docMk/>
          <pc:sldMk cId="1210198327" sldId="257"/>
        </pc:sldMkLst>
        <pc:spChg chg="add del mod">
          <ac:chgData name="KANE, Julie (BIRMINGHAM WOMEN'S AND CHILDREN'S NHS FOUNDATION TRUST)" userId="S::julie.kane3@nhs.net::94aec9ab-0c84-47fc-8199-1c574159fc06" providerId="AD" clId="Web-{FAACE22B-878A-6BE8-2F43-C8BC9FE70490}" dt="2022-11-24T15:04:03.161" v="2"/>
          <ac:spMkLst>
            <pc:docMk/>
            <pc:sldMk cId="1210198327" sldId="257"/>
            <ac:spMk id="3" creationId="{91F14DDC-0B6B-DAD7-ED51-73D7B069018B}"/>
          </ac:spMkLst>
        </pc:spChg>
        <pc:spChg chg="add mod">
          <ac:chgData name="KANE, Julie (BIRMINGHAM WOMEN'S AND CHILDREN'S NHS FOUNDATION TRUST)" userId="S::julie.kane3@nhs.net::94aec9ab-0c84-47fc-8199-1c574159fc06" providerId="AD" clId="Web-{FAACE22B-878A-6BE8-2F43-C8BC9FE70490}" dt="2022-11-24T15:08:17.325" v="80" actId="20577"/>
          <ac:spMkLst>
            <pc:docMk/>
            <pc:sldMk cId="1210198327" sldId="257"/>
            <ac:spMk id="5" creationId="{01321C34-EC74-075B-9CD8-F03468337E14}"/>
          </ac:spMkLst>
        </pc:spChg>
        <pc:picChg chg="add mod ord">
          <ac:chgData name="KANE, Julie (BIRMINGHAM WOMEN'S AND CHILDREN'S NHS FOUNDATION TRUST)" userId="S::julie.kane3@nhs.net::94aec9ab-0c84-47fc-8199-1c574159fc06" providerId="AD" clId="Web-{FAACE22B-878A-6BE8-2F43-C8BC9FE70490}" dt="2022-11-24T15:05:23.695" v="15" actId="1076"/>
          <ac:picMkLst>
            <pc:docMk/>
            <pc:sldMk cId="1210198327" sldId="257"/>
            <ac:picMk id="4" creationId="{B0F69529-293F-889D-5C2E-96F182B1DF2B}"/>
          </ac:picMkLst>
        </pc:picChg>
        <pc:picChg chg="del">
          <ac:chgData name="KANE, Julie (BIRMINGHAM WOMEN'S AND CHILDREN'S NHS FOUNDATION TRUST)" userId="S::julie.kane3@nhs.net::94aec9ab-0c84-47fc-8199-1c574159fc06" providerId="AD" clId="Web-{FAACE22B-878A-6BE8-2F43-C8BC9FE70490}" dt="2022-11-24T15:04:00.849" v="1"/>
          <ac:picMkLst>
            <pc:docMk/>
            <pc:sldMk cId="1210198327" sldId="257"/>
            <ac:picMk id="1026" creationId="{0ADC517E-768D-43B0-8FE3-AA9A5371391F}"/>
          </ac:picMkLst>
        </pc:picChg>
      </pc:sldChg>
      <pc:sldChg chg="delSp modSp">
        <pc:chgData name="KANE, Julie (BIRMINGHAM WOMEN'S AND CHILDREN'S NHS FOUNDATION TRUST)" userId="S::julie.kane3@nhs.net::94aec9ab-0c84-47fc-8199-1c574159fc06" providerId="AD" clId="Web-{FAACE22B-878A-6BE8-2F43-C8BC9FE70490}" dt="2022-11-24T16:17:34.871" v="458" actId="20577"/>
        <pc:sldMkLst>
          <pc:docMk/>
          <pc:sldMk cId="781303142" sldId="258"/>
        </pc:sldMkLst>
        <pc:spChg chg="mod">
          <ac:chgData name="KANE, Julie (BIRMINGHAM WOMEN'S AND CHILDREN'S NHS FOUNDATION TRUST)" userId="S::julie.kane3@nhs.net::94aec9ab-0c84-47fc-8199-1c574159fc06" providerId="AD" clId="Web-{FAACE22B-878A-6BE8-2F43-C8BC9FE70490}" dt="2022-11-24T16:17:34.871" v="458" actId="20577"/>
          <ac:spMkLst>
            <pc:docMk/>
            <pc:sldMk cId="781303142" sldId="258"/>
            <ac:spMk id="3" creationId="{DE010552-BDC5-4EFF-B117-623F46335791}"/>
          </ac:spMkLst>
        </pc:spChg>
        <pc:picChg chg="del">
          <ac:chgData name="KANE, Julie (BIRMINGHAM WOMEN'S AND CHILDREN'S NHS FOUNDATION TRUST)" userId="S::julie.kane3@nhs.net::94aec9ab-0c84-47fc-8199-1c574159fc06" providerId="AD" clId="Web-{FAACE22B-878A-6BE8-2F43-C8BC9FE70490}" dt="2022-11-24T15:08:48.060" v="83"/>
          <ac:picMkLst>
            <pc:docMk/>
            <pc:sldMk cId="781303142" sldId="258"/>
            <ac:picMk id="4" creationId="{2C19068E-AE14-4249-80C5-0DC69DB06C05}"/>
          </ac:picMkLst>
        </pc:picChg>
      </pc:sldChg>
      <pc:sldChg chg="modSp">
        <pc:chgData name="KANE, Julie (BIRMINGHAM WOMEN'S AND CHILDREN'S NHS FOUNDATION TRUST)" userId="S::julie.kane3@nhs.net::94aec9ab-0c84-47fc-8199-1c574159fc06" providerId="AD" clId="Web-{FAACE22B-878A-6BE8-2F43-C8BC9FE70490}" dt="2022-11-24T16:12:40.367" v="355" actId="20577"/>
        <pc:sldMkLst>
          <pc:docMk/>
          <pc:sldMk cId="4041234519" sldId="259"/>
        </pc:sldMkLst>
        <pc:spChg chg="mod">
          <ac:chgData name="KANE, Julie (BIRMINGHAM WOMEN'S AND CHILDREN'S NHS FOUNDATION TRUST)" userId="S::julie.kane3@nhs.net::94aec9ab-0c84-47fc-8199-1c574159fc06" providerId="AD" clId="Web-{FAACE22B-878A-6BE8-2F43-C8BC9FE70490}" dt="2022-11-24T16:12:40.367" v="355" actId="20577"/>
          <ac:spMkLst>
            <pc:docMk/>
            <pc:sldMk cId="4041234519" sldId="259"/>
            <ac:spMk id="2" creationId="{5B3C44D7-D7C5-4B59-8F3B-A7B2C0FD5BB6}"/>
          </ac:spMkLst>
        </pc:spChg>
      </pc:sldChg>
      <pc:sldChg chg="delSp modSp">
        <pc:chgData name="KANE, Julie (BIRMINGHAM WOMEN'S AND CHILDREN'S NHS FOUNDATION TRUST)" userId="S::julie.kane3@nhs.net::94aec9ab-0c84-47fc-8199-1c574159fc06" providerId="AD" clId="Web-{FAACE22B-878A-6BE8-2F43-C8BC9FE70490}" dt="2022-11-24T16:14:41.375" v="386" actId="20577"/>
        <pc:sldMkLst>
          <pc:docMk/>
          <pc:sldMk cId="1736007284" sldId="260"/>
        </pc:sldMkLst>
        <pc:spChg chg="mod">
          <ac:chgData name="KANE, Julie (BIRMINGHAM WOMEN'S AND CHILDREN'S NHS FOUNDATION TRUST)" userId="S::julie.kane3@nhs.net::94aec9ab-0c84-47fc-8199-1c574159fc06" providerId="AD" clId="Web-{FAACE22B-878A-6BE8-2F43-C8BC9FE70490}" dt="2022-11-24T16:14:41.375" v="386" actId="20577"/>
          <ac:spMkLst>
            <pc:docMk/>
            <pc:sldMk cId="1736007284" sldId="260"/>
            <ac:spMk id="3" creationId="{DE010552-BDC5-4EFF-B117-623F46335791}"/>
          </ac:spMkLst>
        </pc:spChg>
        <pc:picChg chg="del">
          <ac:chgData name="KANE, Julie (BIRMINGHAM WOMEN'S AND CHILDREN'S NHS FOUNDATION TRUST)" userId="S::julie.kane3@nhs.net::94aec9ab-0c84-47fc-8199-1c574159fc06" providerId="AD" clId="Web-{FAACE22B-878A-6BE8-2F43-C8BC9FE70490}" dt="2022-11-24T16:14:09.170" v="376"/>
          <ac:picMkLst>
            <pc:docMk/>
            <pc:sldMk cId="1736007284" sldId="260"/>
            <ac:picMk id="4" creationId="{738622C1-5AE9-48BD-950C-3AF57CFBA1BF}"/>
          </ac:picMkLst>
        </pc:picChg>
      </pc:sldChg>
      <pc:sldChg chg="modSp">
        <pc:chgData name="KANE, Julie (BIRMINGHAM WOMEN'S AND CHILDREN'S NHS FOUNDATION TRUST)" userId="S::julie.kane3@nhs.net::94aec9ab-0c84-47fc-8199-1c574159fc06" providerId="AD" clId="Web-{FAACE22B-878A-6BE8-2F43-C8BC9FE70490}" dt="2022-11-24T16:15:07.174" v="393" actId="14100"/>
        <pc:sldMkLst>
          <pc:docMk/>
          <pc:sldMk cId="508889044" sldId="261"/>
        </pc:sldMkLst>
        <pc:spChg chg="mod">
          <ac:chgData name="KANE, Julie (BIRMINGHAM WOMEN'S AND CHILDREN'S NHS FOUNDATION TRUST)" userId="S::julie.kane3@nhs.net::94aec9ab-0c84-47fc-8199-1c574159fc06" providerId="AD" clId="Web-{FAACE22B-878A-6BE8-2F43-C8BC9FE70490}" dt="2022-11-24T16:15:07.174" v="393" actId="14100"/>
          <ac:spMkLst>
            <pc:docMk/>
            <pc:sldMk cId="508889044" sldId="261"/>
            <ac:spMk id="2" creationId="{5B3C44D7-D7C5-4B59-8F3B-A7B2C0FD5BB6}"/>
          </ac:spMkLst>
        </pc:spChg>
      </pc:sldChg>
      <pc:sldChg chg="delSp modSp">
        <pc:chgData name="KANE, Julie (BIRMINGHAM WOMEN'S AND CHILDREN'S NHS FOUNDATION TRUST)" userId="S::julie.kane3@nhs.net::94aec9ab-0c84-47fc-8199-1c574159fc06" providerId="AD" clId="Web-{FAACE22B-878A-6BE8-2F43-C8BC9FE70490}" dt="2022-11-24T16:13:57.279" v="370" actId="20577"/>
        <pc:sldMkLst>
          <pc:docMk/>
          <pc:sldMk cId="384184884" sldId="262"/>
        </pc:sldMkLst>
        <pc:spChg chg="mod">
          <ac:chgData name="KANE, Julie (BIRMINGHAM WOMEN'S AND CHILDREN'S NHS FOUNDATION TRUST)" userId="S::julie.kane3@nhs.net::94aec9ab-0c84-47fc-8199-1c574159fc06" providerId="AD" clId="Web-{FAACE22B-878A-6BE8-2F43-C8BC9FE70490}" dt="2022-11-24T16:13:57.279" v="370" actId="20577"/>
          <ac:spMkLst>
            <pc:docMk/>
            <pc:sldMk cId="384184884" sldId="262"/>
            <ac:spMk id="3" creationId="{DE010552-BDC5-4EFF-B117-623F46335791}"/>
          </ac:spMkLst>
        </pc:spChg>
        <pc:picChg chg="del">
          <ac:chgData name="KANE, Julie (BIRMINGHAM WOMEN'S AND CHILDREN'S NHS FOUNDATION TRUST)" userId="S::julie.kane3@nhs.net::94aec9ab-0c84-47fc-8199-1c574159fc06" providerId="AD" clId="Web-{FAACE22B-878A-6BE8-2F43-C8BC9FE70490}" dt="2022-11-24T16:13:11.791" v="358"/>
          <ac:picMkLst>
            <pc:docMk/>
            <pc:sldMk cId="384184884" sldId="262"/>
            <ac:picMk id="4" creationId="{2D655043-AA93-40F9-9141-49DC8DB59560}"/>
          </ac:picMkLst>
        </pc:picChg>
      </pc:sldChg>
      <pc:sldChg chg="modSp">
        <pc:chgData name="KANE, Julie (BIRMINGHAM WOMEN'S AND CHILDREN'S NHS FOUNDATION TRUST)" userId="S::julie.kane3@nhs.net::94aec9ab-0c84-47fc-8199-1c574159fc06" providerId="AD" clId="Web-{FAACE22B-878A-6BE8-2F43-C8BC9FE70490}" dt="2022-11-24T16:16:18.085" v="421" actId="20577"/>
        <pc:sldMkLst>
          <pc:docMk/>
          <pc:sldMk cId="1368250907" sldId="263"/>
        </pc:sldMkLst>
        <pc:spChg chg="mod">
          <ac:chgData name="KANE, Julie (BIRMINGHAM WOMEN'S AND CHILDREN'S NHS FOUNDATION TRUST)" userId="S::julie.kane3@nhs.net::94aec9ab-0c84-47fc-8199-1c574159fc06" providerId="AD" clId="Web-{FAACE22B-878A-6BE8-2F43-C8BC9FE70490}" dt="2022-11-24T16:16:18.085" v="421" actId="20577"/>
          <ac:spMkLst>
            <pc:docMk/>
            <pc:sldMk cId="1368250907" sldId="263"/>
            <ac:spMk id="2" creationId="{5B3C44D7-D7C5-4B59-8F3B-A7B2C0FD5BB6}"/>
          </ac:spMkLst>
        </pc:spChg>
      </pc:sldChg>
      <pc:sldChg chg="delSp modSp">
        <pc:chgData name="KANE, Julie (BIRMINGHAM WOMEN'S AND CHILDREN'S NHS FOUNDATION TRUST)" userId="S::julie.kane3@nhs.net::94aec9ab-0c84-47fc-8199-1c574159fc06" providerId="AD" clId="Web-{FAACE22B-878A-6BE8-2F43-C8BC9FE70490}" dt="2022-11-24T16:16:43.118" v="439" actId="20577"/>
        <pc:sldMkLst>
          <pc:docMk/>
          <pc:sldMk cId="755173485" sldId="264"/>
        </pc:sldMkLst>
        <pc:spChg chg="mod">
          <ac:chgData name="KANE, Julie (BIRMINGHAM WOMEN'S AND CHILDREN'S NHS FOUNDATION TRUST)" userId="S::julie.kane3@nhs.net::94aec9ab-0c84-47fc-8199-1c574159fc06" providerId="AD" clId="Web-{FAACE22B-878A-6BE8-2F43-C8BC9FE70490}" dt="2022-11-24T16:16:43.118" v="439" actId="20577"/>
          <ac:spMkLst>
            <pc:docMk/>
            <pc:sldMk cId="755173485" sldId="264"/>
            <ac:spMk id="3" creationId="{DE010552-BDC5-4EFF-B117-623F46335791}"/>
          </ac:spMkLst>
        </pc:spChg>
        <pc:picChg chg="del">
          <ac:chgData name="KANE, Julie (BIRMINGHAM WOMEN'S AND CHILDREN'S NHS FOUNDATION TRUST)" userId="S::julie.kane3@nhs.net::94aec9ab-0c84-47fc-8199-1c574159fc06" providerId="AD" clId="Web-{FAACE22B-878A-6BE8-2F43-C8BC9FE70490}" dt="2022-11-24T16:15:11.440" v="394"/>
          <ac:picMkLst>
            <pc:docMk/>
            <pc:sldMk cId="755173485" sldId="264"/>
            <ac:picMk id="4" creationId="{39AEA7B9-9DE6-484C-8FDF-1BF42302B428}"/>
          </ac:picMkLst>
        </pc:picChg>
      </pc:sldChg>
      <pc:sldChg chg="modSp">
        <pc:chgData name="KANE, Julie (BIRMINGHAM WOMEN'S AND CHILDREN'S NHS FOUNDATION TRUST)" userId="S::julie.kane3@nhs.net::94aec9ab-0c84-47fc-8199-1c574159fc06" providerId="AD" clId="Web-{FAACE22B-878A-6BE8-2F43-C8BC9FE70490}" dt="2022-11-24T16:14:05.592" v="375" actId="1076"/>
        <pc:sldMkLst>
          <pc:docMk/>
          <pc:sldMk cId="3749804075" sldId="265"/>
        </pc:sldMkLst>
        <pc:spChg chg="mod">
          <ac:chgData name="KANE, Julie (BIRMINGHAM WOMEN'S AND CHILDREN'S NHS FOUNDATION TRUST)" userId="S::julie.kane3@nhs.net::94aec9ab-0c84-47fc-8199-1c574159fc06" providerId="AD" clId="Web-{FAACE22B-878A-6BE8-2F43-C8BC9FE70490}" dt="2022-11-24T16:14:05.592" v="375" actId="1076"/>
          <ac:spMkLst>
            <pc:docMk/>
            <pc:sldMk cId="3749804075" sldId="265"/>
            <ac:spMk id="2" creationId="{5B3C44D7-D7C5-4B59-8F3B-A7B2C0FD5BB6}"/>
          </ac:spMkLst>
        </pc:spChg>
      </pc:sldChg>
      <pc:sldChg chg="addSp delSp modSp">
        <pc:chgData name="KANE, Julie (BIRMINGHAM WOMEN'S AND CHILDREN'S NHS FOUNDATION TRUST)" userId="S::julie.kane3@nhs.net::94aec9ab-0c84-47fc-8199-1c574159fc06" providerId="AD" clId="Web-{FAACE22B-878A-6BE8-2F43-C8BC9FE70490}" dt="2022-11-24T16:22:56.642" v="572" actId="1076"/>
        <pc:sldMkLst>
          <pc:docMk/>
          <pc:sldMk cId="163211911" sldId="266"/>
        </pc:sldMkLst>
        <pc:spChg chg="mod">
          <ac:chgData name="KANE, Julie (BIRMINGHAM WOMEN'S AND CHILDREN'S NHS FOUNDATION TRUST)" userId="S::julie.kane3@nhs.net::94aec9ab-0c84-47fc-8199-1c574159fc06" providerId="AD" clId="Web-{FAACE22B-878A-6BE8-2F43-C8BC9FE70490}" dt="2022-11-24T16:22:54.564" v="571" actId="1076"/>
          <ac:spMkLst>
            <pc:docMk/>
            <pc:sldMk cId="163211911" sldId="266"/>
            <ac:spMk id="3" creationId="{B6BFB052-857F-4265-BEBC-550697B18AA4}"/>
          </ac:spMkLst>
        </pc:spChg>
        <pc:picChg chg="add mod">
          <ac:chgData name="KANE, Julie (BIRMINGHAM WOMEN'S AND CHILDREN'S NHS FOUNDATION TRUST)" userId="S::julie.kane3@nhs.net::94aec9ab-0c84-47fc-8199-1c574159fc06" providerId="AD" clId="Web-{FAACE22B-878A-6BE8-2F43-C8BC9FE70490}" dt="2022-11-24T16:22:56.642" v="572" actId="1076"/>
          <ac:picMkLst>
            <pc:docMk/>
            <pc:sldMk cId="163211911" sldId="266"/>
            <ac:picMk id="4" creationId="{B21444C3-70CA-93F3-345F-81B5CA2259C7}"/>
          </ac:picMkLst>
        </pc:picChg>
        <pc:picChg chg="del">
          <ac:chgData name="KANE, Julie (BIRMINGHAM WOMEN'S AND CHILDREN'S NHS FOUNDATION TRUST)" userId="S::julie.kane3@nhs.net::94aec9ab-0c84-47fc-8199-1c574159fc06" providerId="AD" clId="Web-{FAACE22B-878A-6BE8-2F43-C8BC9FE70490}" dt="2022-11-24T16:21:07.041" v="501"/>
          <ac:picMkLst>
            <pc:docMk/>
            <pc:sldMk cId="163211911" sldId="266"/>
            <ac:picMk id="2054" creationId="{C74AE98A-E6D9-438A-BD46-11919E29404E}"/>
          </ac:picMkLst>
        </pc:picChg>
      </pc:sldChg>
      <pc:sldChg chg="addSp delSp modSp">
        <pc:chgData name="KANE, Julie (BIRMINGHAM WOMEN'S AND CHILDREN'S NHS FOUNDATION TRUST)" userId="S::julie.kane3@nhs.net::94aec9ab-0c84-47fc-8199-1c574159fc06" providerId="AD" clId="Web-{FAACE22B-878A-6BE8-2F43-C8BC9FE70490}" dt="2022-11-24T16:27:47.538" v="784" actId="1076"/>
        <pc:sldMkLst>
          <pc:docMk/>
          <pc:sldMk cId="2308310307" sldId="267"/>
        </pc:sldMkLst>
        <pc:spChg chg="add mod">
          <ac:chgData name="KANE, Julie (BIRMINGHAM WOMEN'S AND CHILDREN'S NHS FOUNDATION TRUST)" userId="S::julie.kane3@nhs.net::94aec9ab-0c84-47fc-8199-1c574159fc06" providerId="AD" clId="Web-{FAACE22B-878A-6BE8-2F43-C8BC9FE70490}" dt="2022-11-24T16:27:47.538" v="784" actId="1076"/>
          <ac:spMkLst>
            <pc:docMk/>
            <pc:sldMk cId="2308310307" sldId="267"/>
            <ac:spMk id="3" creationId="{BFAAD414-BE28-64AA-4716-E17D62DCC2D2}"/>
          </ac:spMkLst>
        </pc:spChg>
        <pc:spChg chg="add del">
          <ac:chgData name="KANE, Julie (BIRMINGHAM WOMEN'S AND CHILDREN'S NHS FOUNDATION TRUST)" userId="S::julie.kane3@nhs.net::94aec9ab-0c84-47fc-8199-1c574159fc06" providerId="AD" clId="Web-{FAACE22B-878A-6BE8-2F43-C8BC9FE70490}" dt="2022-11-24T16:23:17.942" v="577"/>
          <ac:spMkLst>
            <pc:docMk/>
            <pc:sldMk cId="2308310307" sldId="267"/>
            <ac:spMk id="4" creationId="{4D94E650-CE50-7708-72B7-D5FBC93BF789}"/>
          </ac:spMkLst>
        </pc:spChg>
        <pc:spChg chg="add mod">
          <ac:chgData name="KANE, Julie (BIRMINGHAM WOMEN'S AND CHILDREN'S NHS FOUNDATION TRUST)" userId="S::julie.kane3@nhs.net::94aec9ab-0c84-47fc-8199-1c574159fc06" providerId="AD" clId="Web-{FAACE22B-878A-6BE8-2F43-C8BC9FE70490}" dt="2022-11-24T16:23:35.021" v="583" actId="1076"/>
          <ac:spMkLst>
            <pc:docMk/>
            <pc:sldMk cId="2308310307" sldId="267"/>
            <ac:spMk id="7" creationId="{88C04551-6AF2-DC9D-0EBE-12C43D96E309}"/>
          </ac:spMkLst>
        </pc:spChg>
        <pc:spChg chg="add mod">
          <ac:chgData name="KANE, Julie (BIRMINGHAM WOMEN'S AND CHILDREN'S NHS FOUNDATION TRUST)" userId="S::julie.kane3@nhs.net::94aec9ab-0c84-47fc-8199-1c574159fc06" providerId="AD" clId="Web-{FAACE22B-878A-6BE8-2F43-C8BC9FE70490}" dt="2022-11-24T16:27:43.678" v="783" actId="20577"/>
          <ac:spMkLst>
            <pc:docMk/>
            <pc:sldMk cId="2308310307" sldId="267"/>
            <ac:spMk id="9" creationId="{E9C030DC-EC54-8E7A-A475-3F8F2EBE0D0F}"/>
          </ac:spMkLst>
        </pc:spChg>
        <pc:picChg chg="add del mod">
          <ac:chgData name="KANE, Julie (BIRMINGHAM WOMEN'S AND CHILDREN'S NHS FOUNDATION TRUST)" userId="S::julie.kane3@nhs.net::94aec9ab-0c84-47fc-8199-1c574159fc06" providerId="AD" clId="Web-{FAACE22B-878A-6BE8-2F43-C8BC9FE70490}" dt="2022-11-24T16:21:02.822" v="499"/>
          <ac:picMkLst>
            <pc:docMk/>
            <pc:sldMk cId="2308310307" sldId="267"/>
            <ac:picMk id="2" creationId="{C4501541-9B7E-6756-00A9-6B3D37E7074C}"/>
          </ac:picMkLst>
        </pc:picChg>
        <pc:picChg chg="del">
          <ac:chgData name="KANE, Julie (BIRMINGHAM WOMEN'S AND CHILDREN'S NHS FOUNDATION TRUST)" userId="S::julie.kane3@nhs.net::94aec9ab-0c84-47fc-8199-1c574159fc06" providerId="AD" clId="Web-{FAACE22B-878A-6BE8-2F43-C8BC9FE70490}" dt="2022-11-24T16:18:16.968" v="463"/>
          <ac:picMkLst>
            <pc:docMk/>
            <pc:sldMk cId="2308310307" sldId="267"/>
            <ac:picMk id="6" creationId="{932772B0-8083-43A4-9ACF-A67218C40F01}"/>
          </ac:picMkLst>
        </pc:picChg>
        <pc:picChg chg="del">
          <ac:chgData name="KANE, Julie (BIRMINGHAM WOMEN'S AND CHILDREN'S NHS FOUNDATION TRUST)" userId="S::julie.kane3@nhs.net::94aec9ab-0c84-47fc-8199-1c574159fc06" providerId="AD" clId="Web-{FAACE22B-878A-6BE8-2F43-C8BC9FE70490}" dt="2022-11-24T16:18:17.421" v="464"/>
          <ac:picMkLst>
            <pc:docMk/>
            <pc:sldMk cId="2308310307" sldId="267"/>
            <ac:picMk id="8" creationId="{61E71268-3328-4055-B645-4332A66B4521}"/>
          </ac:picMkLst>
        </pc:picChg>
        <pc:picChg chg="del">
          <ac:chgData name="KANE, Julie (BIRMINGHAM WOMEN'S AND CHILDREN'S NHS FOUNDATION TRUST)" userId="S::julie.kane3@nhs.net::94aec9ab-0c84-47fc-8199-1c574159fc06" providerId="AD" clId="Web-{FAACE22B-878A-6BE8-2F43-C8BC9FE70490}" dt="2022-11-24T16:18:18.108" v="465"/>
          <ac:picMkLst>
            <pc:docMk/>
            <pc:sldMk cId="2308310307" sldId="267"/>
            <ac:picMk id="10" creationId="{0A64B07C-7AF0-418B-ACB3-B670FDBCA1C9}"/>
          </ac:picMkLst>
        </pc:picChg>
        <pc:picChg chg="del">
          <ac:chgData name="KANE, Julie (BIRMINGHAM WOMEN'S AND CHILDREN'S NHS FOUNDATION TRUST)" userId="S::julie.kane3@nhs.net::94aec9ab-0c84-47fc-8199-1c574159fc06" providerId="AD" clId="Web-{FAACE22B-878A-6BE8-2F43-C8BC9FE70490}" dt="2022-11-24T16:18:14.327" v="459"/>
          <ac:picMkLst>
            <pc:docMk/>
            <pc:sldMk cId="2308310307" sldId="267"/>
            <ac:picMk id="7170" creationId="{CC4B3402-41D4-4F0F-9704-C62EF2E9088A}"/>
          </ac:picMkLst>
        </pc:picChg>
        <pc:picChg chg="del">
          <ac:chgData name="KANE, Julie (BIRMINGHAM WOMEN'S AND CHILDREN'S NHS FOUNDATION TRUST)" userId="S::julie.kane3@nhs.net::94aec9ab-0c84-47fc-8199-1c574159fc06" providerId="AD" clId="Web-{FAACE22B-878A-6BE8-2F43-C8BC9FE70490}" dt="2022-11-24T16:18:14.983" v="460"/>
          <ac:picMkLst>
            <pc:docMk/>
            <pc:sldMk cId="2308310307" sldId="267"/>
            <ac:picMk id="7174" creationId="{6D09C388-9284-4382-9C59-6B6A999C0F57}"/>
          </ac:picMkLst>
        </pc:picChg>
        <pc:picChg chg="del">
          <ac:chgData name="KANE, Julie (BIRMINGHAM WOMEN'S AND CHILDREN'S NHS FOUNDATION TRUST)" userId="S::julie.kane3@nhs.net::94aec9ab-0c84-47fc-8199-1c574159fc06" providerId="AD" clId="Web-{FAACE22B-878A-6BE8-2F43-C8BC9FE70490}" dt="2022-11-24T16:18:15.702" v="461"/>
          <ac:picMkLst>
            <pc:docMk/>
            <pc:sldMk cId="2308310307" sldId="267"/>
            <ac:picMk id="7178" creationId="{BABE50EE-7E93-4D94-97F9-5154922AC4A2}"/>
          </ac:picMkLst>
        </pc:picChg>
        <pc:picChg chg="del">
          <ac:chgData name="KANE, Julie (BIRMINGHAM WOMEN'S AND CHILDREN'S NHS FOUNDATION TRUST)" userId="S::julie.kane3@nhs.net::94aec9ab-0c84-47fc-8199-1c574159fc06" providerId="AD" clId="Web-{FAACE22B-878A-6BE8-2F43-C8BC9FE70490}" dt="2022-11-24T16:18:16.358" v="462"/>
          <ac:picMkLst>
            <pc:docMk/>
            <pc:sldMk cId="2308310307" sldId="267"/>
            <ac:picMk id="7180" creationId="{E965A949-DB6B-408E-8D25-460EAFDB8322}"/>
          </ac:picMkLst>
        </pc:picChg>
      </pc:sldChg>
      <pc:sldChg chg="addSp delSp modSp new ord">
        <pc:chgData name="KANE, Julie (BIRMINGHAM WOMEN'S AND CHILDREN'S NHS FOUNDATION TRUST)" userId="S::julie.kane3@nhs.net::94aec9ab-0c84-47fc-8199-1c574159fc06" providerId="AD" clId="Web-{FAACE22B-878A-6BE8-2F43-C8BC9FE70490}" dt="2022-11-24T16:11:14.049" v="338" actId="14100"/>
        <pc:sldMkLst>
          <pc:docMk/>
          <pc:sldMk cId="1254091993" sldId="268"/>
        </pc:sldMkLst>
        <pc:spChg chg="del">
          <ac:chgData name="KANE, Julie (BIRMINGHAM WOMEN'S AND CHILDREN'S NHS FOUNDATION TRUST)" userId="S::julie.kane3@nhs.net::94aec9ab-0c84-47fc-8199-1c574159fc06" providerId="AD" clId="Web-{FAACE22B-878A-6BE8-2F43-C8BC9FE70490}" dt="2022-11-24T15:58:14.122" v="99"/>
          <ac:spMkLst>
            <pc:docMk/>
            <pc:sldMk cId="1254091993" sldId="268"/>
            <ac:spMk id="2" creationId="{FB909576-3733-9831-1DC8-C002FFAC8301}"/>
          </ac:spMkLst>
        </pc:spChg>
        <pc:spChg chg="del">
          <ac:chgData name="KANE, Julie (BIRMINGHAM WOMEN'S AND CHILDREN'S NHS FOUNDATION TRUST)" userId="S::julie.kane3@nhs.net::94aec9ab-0c84-47fc-8199-1c574159fc06" providerId="AD" clId="Web-{FAACE22B-878A-6BE8-2F43-C8BC9FE70490}" dt="2022-11-24T15:58:02.012" v="94"/>
          <ac:spMkLst>
            <pc:docMk/>
            <pc:sldMk cId="1254091993" sldId="268"/>
            <ac:spMk id="3" creationId="{008E238E-B0FB-99D0-7C07-D2DD924F545B}"/>
          </ac:spMkLst>
        </pc:spChg>
        <pc:spChg chg="add mod">
          <ac:chgData name="KANE, Julie (BIRMINGHAM WOMEN'S AND CHILDREN'S NHS FOUNDATION TRUST)" userId="S::julie.kane3@nhs.net::94aec9ab-0c84-47fc-8199-1c574159fc06" providerId="AD" clId="Web-{FAACE22B-878A-6BE8-2F43-C8BC9FE70490}" dt="2022-11-24T16:07:43.473" v="264" actId="1076"/>
          <ac:spMkLst>
            <pc:docMk/>
            <pc:sldMk cId="1254091993" sldId="268"/>
            <ac:spMk id="8" creationId="{948651D7-986B-8954-D02E-A1C95FB62189}"/>
          </ac:spMkLst>
        </pc:spChg>
        <pc:spChg chg="add del mod">
          <ac:chgData name="KANE, Julie (BIRMINGHAM WOMEN'S AND CHILDREN'S NHS FOUNDATION TRUST)" userId="S::julie.kane3@nhs.net::94aec9ab-0c84-47fc-8199-1c574159fc06" providerId="AD" clId="Web-{FAACE22B-878A-6BE8-2F43-C8BC9FE70490}" dt="2022-11-24T16:06:06.841" v="238"/>
          <ac:spMkLst>
            <pc:docMk/>
            <pc:sldMk cId="1254091993" sldId="268"/>
            <ac:spMk id="10" creationId="{DF6BFD88-9036-1B1C-4741-40705A36E75A}"/>
          </ac:spMkLst>
        </pc:spChg>
        <pc:spChg chg="add mod">
          <ac:chgData name="KANE, Julie (BIRMINGHAM WOMEN'S AND CHILDREN'S NHS FOUNDATION TRUST)" userId="S::julie.kane3@nhs.net::94aec9ab-0c84-47fc-8199-1c574159fc06" providerId="AD" clId="Web-{FAACE22B-878A-6BE8-2F43-C8BC9FE70490}" dt="2022-11-24T16:06:30.499" v="243" actId="1076"/>
          <ac:spMkLst>
            <pc:docMk/>
            <pc:sldMk cId="1254091993" sldId="268"/>
            <ac:spMk id="11" creationId="{1115D0A6-0532-14FD-3D36-E37023A36E35}"/>
          </ac:spMkLst>
        </pc:spChg>
        <pc:spChg chg="add mod">
          <ac:chgData name="KANE, Julie (BIRMINGHAM WOMEN'S AND CHILDREN'S NHS FOUNDATION TRUST)" userId="S::julie.kane3@nhs.net::94aec9ab-0c84-47fc-8199-1c574159fc06" providerId="AD" clId="Web-{FAACE22B-878A-6BE8-2F43-C8BC9FE70490}" dt="2022-11-24T16:07:32.738" v="260" actId="1076"/>
          <ac:spMkLst>
            <pc:docMk/>
            <pc:sldMk cId="1254091993" sldId="268"/>
            <ac:spMk id="12" creationId="{E4FCFC6F-B02F-C979-3B25-114CF392D120}"/>
          </ac:spMkLst>
        </pc:spChg>
        <pc:spChg chg="add mod">
          <ac:chgData name="KANE, Julie (BIRMINGHAM WOMEN'S AND CHILDREN'S NHS FOUNDATION TRUST)" userId="S::julie.kane3@nhs.net::94aec9ab-0c84-47fc-8199-1c574159fc06" providerId="AD" clId="Web-{FAACE22B-878A-6BE8-2F43-C8BC9FE70490}" dt="2022-11-24T16:07:29.706" v="259" actId="1076"/>
          <ac:spMkLst>
            <pc:docMk/>
            <pc:sldMk cId="1254091993" sldId="268"/>
            <ac:spMk id="13" creationId="{8BC5C252-052B-5256-0A2E-754830C27AF8}"/>
          </ac:spMkLst>
        </pc:spChg>
        <pc:spChg chg="add mod">
          <ac:chgData name="KANE, Julie (BIRMINGHAM WOMEN'S AND CHILDREN'S NHS FOUNDATION TRUST)" userId="S::julie.kane3@nhs.net::94aec9ab-0c84-47fc-8199-1c574159fc06" providerId="AD" clId="Web-{FAACE22B-878A-6BE8-2F43-C8BC9FE70490}" dt="2022-11-24T16:07:01.517" v="253" actId="1076"/>
          <ac:spMkLst>
            <pc:docMk/>
            <pc:sldMk cId="1254091993" sldId="268"/>
            <ac:spMk id="14" creationId="{FFC77C10-009E-173D-D14B-FA961A568D79}"/>
          </ac:spMkLst>
        </pc:spChg>
        <pc:spChg chg="add mod">
          <ac:chgData name="KANE, Julie (BIRMINGHAM WOMEN'S AND CHILDREN'S NHS FOUNDATION TRUST)" userId="S::julie.kane3@nhs.net::94aec9ab-0c84-47fc-8199-1c574159fc06" providerId="AD" clId="Web-{FAACE22B-878A-6BE8-2F43-C8BC9FE70490}" dt="2022-11-24T16:09:37.855" v="308" actId="1076"/>
          <ac:spMkLst>
            <pc:docMk/>
            <pc:sldMk cId="1254091993" sldId="268"/>
            <ac:spMk id="15" creationId="{D5E5DF03-1B13-7B3B-B64A-6BB0BF1D146E}"/>
          </ac:spMkLst>
        </pc:spChg>
        <pc:spChg chg="add mod">
          <ac:chgData name="KANE, Julie (BIRMINGHAM WOMEN'S AND CHILDREN'S NHS FOUNDATION TRUST)" userId="S::julie.kane3@nhs.net::94aec9ab-0c84-47fc-8199-1c574159fc06" providerId="AD" clId="Web-{FAACE22B-878A-6BE8-2F43-C8BC9FE70490}" dt="2022-11-24T16:06:32.484" v="244" actId="1076"/>
          <ac:spMkLst>
            <pc:docMk/>
            <pc:sldMk cId="1254091993" sldId="268"/>
            <ac:spMk id="16" creationId="{A86DB653-C114-5B09-B85A-A97AE63E0F3A}"/>
          </ac:spMkLst>
        </pc:spChg>
        <pc:spChg chg="add mod">
          <ac:chgData name="KANE, Julie (BIRMINGHAM WOMEN'S AND CHILDREN'S NHS FOUNDATION TRUST)" userId="S::julie.kane3@nhs.net::94aec9ab-0c84-47fc-8199-1c574159fc06" providerId="AD" clId="Web-{FAACE22B-878A-6BE8-2F43-C8BC9FE70490}" dt="2022-11-24T16:07:35.113" v="261" actId="1076"/>
          <ac:spMkLst>
            <pc:docMk/>
            <pc:sldMk cId="1254091993" sldId="268"/>
            <ac:spMk id="17" creationId="{B0F5B8FC-D751-DAF9-0ABD-D76761E4898A}"/>
          </ac:spMkLst>
        </pc:spChg>
        <pc:spChg chg="add mod">
          <ac:chgData name="KANE, Julie (BIRMINGHAM WOMEN'S AND CHILDREN'S NHS FOUNDATION TRUST)" userId="S::julie.kane3@nhs.net::94aec9ab-0c84-47fc-8199-1c574159fc06" providerId="AD" clId="Web-{FAACE22B-878A-6BE8-2F43-C8BC9FE70490}" dt="2022-11-24T16:06:34.140" v="245" actId="1076"/>
          <ac:spMkLst>
            <pc:docMk/>
            <pc:sldMk cId="1254091993" sldId="268"/>
            <ac:spMk id="18" creationId="{FC4603D6-A35E-CCAB-1E7D-5B9C31A2CEAE}"/>
          </ac:spMkLst>
        </pc:spChg>
        <pc:spChg chg="add mod">
          <ac:chgData name="KANE, Julie (BIRMINGHAM WOMEN'S AND CHILDREN'S NHS FOUNDATION TRUST)" userId="S::julie.kane3@nhs.net::94aec9ab-0c84-47fc-8199-1c574159fc06" providerId="AD" clId="Web-{FAACE22B-878A-6BE8-2F43-C8BC9FE70490}" dt="2022-11-24T16:07:41.238" v="263" actId="1076"/>
          <ac:spMkLst>
            <pc:docMk/>
            <pc:sldMk cId="1254091993" sldId="268"/>
            <ac:spMk id="19" creationId="{72C28AC4-75D1-3E6D-6BEB-9EA8923C9C8A}"/>
          </ac:spMkLst>
        </pc:spChg>
        <pc:spChg chg="add mod">
          <ac:chgData name="KANE, Julie (BIRMINGHAM WOMEN'S AND CHILDREN'S NHS FOUNDATION TRUST)" userId="S::julie.kane3@nhs.net::94aec9ab-0c84-47fc-8199-1c574159fc06" providerId="AD" clId="Web-{FAACE22B-878A-6BE8-2F43-C8BC9FE70490}" dt="2022-11-24T16:06:37.468" v="246" actId="1076"/>
          <ac:spMkLst>
            <pc:docMk/>
            <pc:sldMk cId="1254091993" sldId="268"/>
            <ac:spMk id="20" creationId="{0D3F0EBF-A9A0-F68E-7337-76FE4A6F427A}"/>
          </ac:spMkLst>
        </pc:spChg>
        <pc:spChg chg="add mod">
          <ac:chgData name="KANE, Julie (BIRMINGHAM WOMEN'S AND CHILDREN'S NHS FOUNDATION TRUST)" userId="S::julie.kane3@nhs.net::94aec9ab-0c84-47fc-8199-1c574159fc06" providerId="AD" clId="Web-{FAACE22B-878A-6BE8-2F43-C8BC9FE70490}" dt="2022-11-24T16:08:24.569" v="277" actId="1076"/>
          <ac:spMkLst>
            <pc:docMk/>
            <pc:sldMk cId="1254091993" sldId="268"/>
            <ac:spMk id="21" creationId="{AB88A197-4195-CADD-F59B-E315B6F67C06}"/>
          </ac:spMkLst>
        </pc:spChg>
        <pc:spChg chg="add mod">
          <ac:chgData name="KANE, Julie (BIRMINGHAM WOMEN'S AND CHILDREN'S NHS FOUNDATION TRUST)" userId="S::julie.kane3@nhs.net::94aec9ab-0c84-47fc-8199-1c574159fc06" providerId="AD" clId="Web-{FAACE22B-878A-6BE8-2F43-C8BC9FE70490}" dt="2022-11-24T16:10:53.079" v="336" actId="1076"/>
          <ac:spMkLst>
            <pc:docMk/>
            <pc:sldMk cId="1254091993" sldId="268"/>
            <ac:spMk id="22" creationId="{D02ED45E-0D37-5590-9416-2621E30A525E}"/>
          </ac:spMkLst>
        </pc:spChg>
        <pc:spChg chg="add mod">
          <ac:chgData name="KANE, Julie (BIRMINGHAM WOMEN'S AND CHILDREN'S NHS FOUNDATION TRUST)" userId="S::julie.kane3@nhs.net::94aec9ab-0c84-47fc-8199-1c574159fc06" providerId="AD" clId="Web-{FAACE22B-878A-6BE8-2F43-C8BC9FE70490}" dt="2022-11-24T16:09:14.463" v="295" actId="1076"/>
          <ac:spMkLst>
            <pc:docMk/>
            <pc:sldMk cId="1254091993" sldId="268"/>
            <ac:spMk id="23" creationId="{036A3E5D-1A84-34AE-E5D8-48EE25366BB7}"/>
          </ac:spMkLst>
        </pc:spChg>
        <pc:spChg chg="add mod">
          <ac:chgData name="KANE, Julie (BIRMINGHAM WOMEN'S AND CHILDREN'S NHS FOUNDATION TRUST)" userId="S::julie.kane3@nhs.net::94aec9ab-0c84-47fc-8199-1c574159fc06" providerId="AD" clId="Web-{FAACE22B-878A-6BE8-2F43-C8BC9FE70490}" dt="2022-11-24T16:09:40.355" v="309" actId="1076"/>
          <ac:spMkLst>
            <pc:docMk/>
            <pc:sldMk cId="1254091993" sldId="268"/>
            <ac:spMk id="24" creationId="{54A9C920-10EE-A167-301D-EED52F383662}"/>
          </ac:spMkLst>
        </pc:spChg>
        <pc:spChg chg="add mod">
          <ac:chgData name="KANE, Julie (BIRMINGHAM WOMEN'S AND CHILDREN'S NHS FOUNDATION TRUST)" userId="S::julie.kane3@nhs.net::94aec9ab-0c84-47fc-8199-1c574159fc06" providerId="AD" clId="Web-{FAACE22B-878A-6BE8-2F43-C8BC9FE70490}" dt="2022-11-24T16:10:07.357" v="328" actId="1076"/>
          <ac:spMkLst>
            <pc:docMk/>
            <pc:sldMk cId="1254091993" sldId="268"/>
            <ac:spMk id="25" creationId="{8FC310A4-EDCD-30B8-2831-E8975161B5D5}"/>
          </ac:spMkLst>
        </pc:spChg>
        <pc:spChg chg="add mod">
          <ac:chgData name="KANE, Julie (BIRMINGHAM WOMEN'S AND CHILDREN'S NHS FOUNDATION TRUST)" userId="S::julie.kane3@nhs.net::94aec9ab-0c84-47fc-8199-1c574159fc06" providerId="AD" clId="Web-{FAACE22B-878A-6BE8-2F43-C8BC9FE70490}" dt="2022-11-24T16:10:49.001" v="335" actId="1076"/>
          <ac:spMkLst>
            <pc:docMk/>
            <pc:sldMk cId="1254091993" sldId="268"/>
            <ac:spMk id="26" creationId="{DE53D396-368A-15D9-9C99-2ED8A5181350}"/>
          </ac:spMkLst>
        </pc:spChg>
        <pc:picChg chg="add mod ord">
          <ac:chgData name="KANE, Julie (BIRMINGHAM WOMEN'S AND CHILDREN'S NHS FOUNDATION TRUST)" userId="S::julie.kane3@nhs.net::94aec9ab-0c84-47fc-8199-1c574159fc06" providerId="AD" clId="Web-{FAACE22B-878A-6BE8-2F43-C8BC9FE70490}" dt="2022-11-24T16:00:24.959" v="133" actId="14100"/>
          <ac:picMkLst>
            <pc:docMk/>
            <pc:sldMk cId="1254091993" sldId="268"/>
            <ac:picMk id="4" creationId="{4E1EA256-D889-9C6F-53DC-C837411E9016}"/>
          </ac:picMkLst>
        </pc:picChg>
        <pc:picChg chg="add mod modCrop">
          <ac:chgData name="KANE, Julie (BIRMINGHAM WOMEN'S AND CHILDREN'S NHS FOUNDATION TRUST)" userId="S::julie.kane3@nhs.net::94aec9ab-0c84-47fc-8199-1c574159fc06" providerId="AD" clId="Web-{FAACE22B-878A-6BE8-2F43-C8BC9FE70490}" dt="2022-11-24T16:00:39.570" v="136" actId="14100"/>
          <ac:picMkLst>
            <pc:docMk/>
            <pc:sldMk cId="1254091993" sldId="268"/>
            <ac:picMk id="5" creationId="{8E2926F0-068A-BBDA-DB71-6757FE8BB348}"/>
          </ac:picMkLst>
        </pc:picChg>
        <pc:picChg chg="add mod">
          <ac:chgData name="KANE, Julie (BIRMINGHAM WOMEN'S AND CHILDREN'S NHS FOUNDATION TRUST)" userId="S::julie.kane3@nhs.net::94aec9ab-0c84-47fc-8199-1c574159fc06" providerId="AD" clId="Web-{FAACE22B-878A-6BE8-2F43-C8BC9FE70490}" dt="2022-11-24T16:11:14.049" v="338" actId="14100"/>
          <ac:picMkLst>
            <pc:docMk/>
            <pc:sldMk cId="1254091993" sldId="268"/>
            <ac:picMk id="6" creationId="{C3397E7C-0686-C7D5-484E-E42B55F521EA}"/>
          </ac:picMkLst>
        </pc:picChg>
        <pc:picChg chg="add mod modCrop">
          <ac:chgData name="KANE, Julie (BIRMINGHAM WOMEN'S AND CHILDREN'S NHS FOUNDATION TRUST)" userId="S::julie.kane3@nhs.net::94aec9ab-0c84-47fc-8199-1c574159fc06" providerId="AD" clId="Web-{FAACE22B-878A-6BE8-2F43-C8BC9FE70490}" dt="2022-11-24T16:00:02.552" v="127" actId="1076"/>
          <ac:picMkLst>
            <pc:docMk/>
            <pc:sldMk cId="1254091993" sldId="268"/>
            <ac:picMk id="7" creationId="{50CCBD0C-FB24-8577-6D53-B3FE9344E2F6}"/>
          </ac:picMkLst>
        </pc:picChg>
        <pc:picChg chg="add del mod">
          <ac:chgData name="KANE, Julie (BIRMINGHAM WOMEN'S AND CHILDREN'S NHS FOUNDATION TRUST)" userId="S::julie.kane3@nhs.net::94aec9ab-0c84-47fc-8199-1c574159fc06" providerId="AD" clId="Web-{FAACE22B-878A-6BE8-2F43-C8BC9FE70490}" dt="2022-11-24T16:02:51.297" v="149"/>
          <ac:picMkLst>
            <pc:docMk/>
            <pc:sldMk cId="1254091993" sldId="268"/>
            <ac:picMk id="9" creationId="{CBFE4931-5C7D-01C8-6B8D-EE68B60E6639}"/>
          </ac:picMkLst>
        </pc:picChg>
      </pc:sldChg>
      <pc:sldChg chg="new del">
        <pc:chgData name="KANE, Julie (BIRMINGHAM WOMEN'S AND CHILDREN'S NHS FOUNDATION TRUST)" userId="S::julie.kane3@nhs.net::94aec9ab-0c84-47fc-8199-1c574159fc06" providerId="AD" clId="Web-{FAACE22B-878A-6BE8-2F43-C8BC9FE70490}" dt="2022-11-24T16:23:13.910" v="575"/>
        <pc:sldMkLst>
          <pc:docMk/>
          <pc:sldMk cId="2074164487" sldId="269"/>
        </pc:sldMkLst>
      </pc:sldChg>
    </pc:docChg>
  </pc:docChgLst>
  <pc:docChgLst>
    <pc:chgData name="KANE, Julie (BIRMINGHAM WOMEN'S AND CHILDREN'S NHS FOUNDATION TRUST)" userId="S::julie.kane3@nhs.net::94aec9ab-0c84-47fc-8199-1c574159fc06" providerId="AD" clId="Web-{E07A981B-FBDA-7BF0-2424-143BDB047DA6}"/>
    <pc:docChg chg="modSld">
      <pc:chgData name="KANE, Julie (BIRMINGHAM WOMEN'S AND CHILDREN'S NHS FOUNDATION TRUST)" userId="S::julie.kane3@nhs.net::94aec9ab-0c84-47fc-8199-1c574159fc06" providerId="AD" clId="Web-{E07A981B-FBDA-7BF0-2424-143BDB047DA6}" dt="2022-11-25T10:57:20.163" v="202" actId="20577"/>
      <pc:docMkLst>
        <pc:docMk/>
      </pc:docMkLst>
      <pc:sldChg chg="addSp modSp">
        <pc:chgData name="KANE, Julie (BIRMINGHAM WOMEN'S AND CHILDREN'S NHS FOUNDATION TRUST)" userId="S::julie.kane3@nhs.net::94aec9ab-0c84-47fc-8199-1c574159fc06" providerId="AD" clId="Web-{E07A981B-FBDA-7BF0-2424-143BDB047DA6}" dt="2022-11-25T10:57:20.163" v="202" actId="20577"/>
        <pc:sldMkLst>
          <pc:docMk/>
          <pc:sldMk cId="2308310307" sldId="267"/>
        </pc:sldMkLst>
        <pc:spChg chg="add mod">
          <ac:chgData name="KANE, Julie (BIRMINGHAM WOMEN'S AND CHILDREN'S NHS FOUNDATION TRUST)" userId="S::julie.kane3@nhs.net::94aec9ab-0c84-47fc-8199-1c574159fc06" providerId="AD" clId="Web-{E07A981B-FBDA-7BF0-2424-143BDB047DA6}" dt="2022-11-25T10:39:19.685" v="82" actId="20577"/>
          <ac:spMkLst>
            <pc:docMk/>
            <pc:sldMk cId="2308310307" sldId="267"/>
            <ac:spMk id="2" creationId="{223302B7-D271-C42C-AD79-CA5E9E933E51}"/>
          </ac:spMkLst>
        </pc:spChg>
        <pc:spChg chg="mod">
          <ac:chgData name="KANE, Julie (BIRMINGHAM WOMEN'S AND CHILDREN'S NHS FOUNDATION TRUST)" userId="S::julie.kane3@nhs.net::94aec9ab-0c84-47fc-8199-1c574159fc06" providerId="AD" clId="Web-{E07A981B-FBDA-7BF0-2424-143BDB047DA6}" dt="2022-11-25T10:41:01.770" v="135" actId="1076"/>
          <ac:spMkLst>
            <pc:docMk/>
            <pc:sldMk cId="2308310307" sldId="267"/>
            <ac:spMk id="3" creationId="{BFAAD414-BE28-64AA-4716-E17D62DCC2D2}"/>
          </ac:spMkLst>
        </pc:spChg>
        <pc:spChg chg="add mod">
          <ac:chgData name="KANE, Julie (BIRMINGHAM WOMEN'S AND CHILDREN'S NHS FOUNDATION TRUST)" userId="S::julie.kane3@nhs.net::94aec9ab-0c84-47fc-8199-1c574159fc06" providerId="AD" clId="Web-{E07A981B-FBDA-7BF0-2424-143BDB047DA6}" dt="2022-11-25T10:40:57.958" v="134" actId="1076"/>
          <ac:spMkLst>
            <pc:docMk/>
            <pc:sldMk cId="2308310307" sldId="267"/>
            <ac:spMk id="4" creationId="{07BD24A4-0E48-822A-63BC-3A8D6A78CBB2}"/>
          </ac:spMkLst>
        </pc:spChg>
        <pc:spChg chg="add mod">
          <ac:chgData name="KANE, Julie (BIRMINGHAM WOMEN'S AND CHILDREN'S NHS FOUNDATION TRUST)" userId="S::julie.kane3@nhs.net::94aec9ab-0c84-47fc-8199-1c574159fc06" providerId="AD" clId="Web-{E07A981B-FBDA-7BF0-2424-143BDB047DA6}" dt="2022-11-25T10:57:20.163" v="202" actId="20577"/>
          <ac:spMkLst>
            <pc:docMk/>
            <pc:sldMk cId="2308310307" sldId="267"/>
            <ac:spMk id="5" creationId="{B80CFAD8-C2E6-6860-132D-D817F6DF26D4}"/>
          </ac:spMkLst>
        </pc:spChg>
        <pc:spChg chg="mod">
          <ac:chgData name="KANE, Julie (BIRMINGHAM WOMEN'S AND CHILDREN'S NHS FOUNDATION TRUST)" userId="S::julie.kane3@nhs.net::94aec9ab-0c84-47fc-8199-1c574159fc06" providerId="AD" clId="Web-{E07A981B-FBDA-7BF0-2424-143BDB047DA6}" dt="2022-11-25T10:34:17.197" v="2" actId="1076"/>
          <ac:spMkLst>
            <pc:docMk/>
            <pc:sldMk cId="2308310307" sldId="267"/>
            <ac:spMk id="7" creationId="{88C04551-6AF2-DC9D-0EBE-12C43D96E309}"/>
          </ac:spMkLst>
        </pc:spChg>
        <pc:spChg chg="mod">
          <ac:chgData name="KANE, Julie (BIRMINGHAM WOMEN'S AND CHILDREN'S NHS FOUNDATION TRUST)" userId="S::julie.kane3@nhs.net::94aec9ab-0c84-47fc-8199-1c574159fc06" providerId="AD" clId="Web-{E07A981B-FBDA-7BF0-2424-143BDB047DA6}" dt="2022-11-25T10:37:32.991" v="37" actId="20577"/>
          <ac:spMkLst>
            <pc:docMk/>
            <pc:sldMk cId="2308310307" sldId="267"/>
            <ac:spMk id="9" creationId="{E9C030DC-EC54-8E7A-A475-3F8F2EBE0D0F}"/>
          </ac:spMkLst>
        </pc:spChg>
      </pc:sldChg>
    </pc:docChg>
  </pc:docChgLst>
  <pc:docChgLst>
    <pc:chgData name="KANE, Julie (BIRMINGHAM WOMEN'S AND CHILDREN'S NHS FOUNDATION TRUST)" userId="94aec9ab-0c84-47fc-8199-1c574159fc06" providerId="ADAL" clId="{267C1047-5AF8-4E8B-A468-989F7546D346}"/>
    <pc:docChg chg="undo custSel addSld modSld sldOrd">
      <pc:chgData name="KANE, Julie (BIRMINGHAM WOMEN'S AND CHILDREN'S NHS FOUNDATION TRUST)" userId="94aec9ab-0c84-47fc-8199-1c574159fc06" providerId="ADAL" clId="{267C1047-5AF8-4E8B-A468-989F7546D346}" dt="2022-11-28T10:12:03.308" v="701" actId="1037"/>
      <pc:docMkLst>
        <pc:docMk/>
      </pc:docMkLst>
      <pc:sldChg chg="addSp delSp modSp mod">
        <pc:chgData name="KANE, Julie (BIRMINGHAM WOMEN'S AND CHILDREN'S NHS FOUNDATION TRUST)" userId="94aec9ab-0c84-47fc-8199-1c574159fc06" providerId="ADAL" clId="{267C1047-5AF8-4E8B-A468-989F7546D346}" dt="2022-11-28T10:10:00.358" v="637" actId="1076"/>
        <pc:sldMkLst>
          <pc:docMk/>
          <pc:sldMk cId="1210198327" sldId="257"/>
        </pc:sldMkLst>
        <pc:spChg chg="del">
          <ac:chgData name="KANE, Julie (BIRMINGHAM WOMEN'S AND CHILDREN'S NHS FOUNDATION TRUST)" userId="94aec9ab-0c84-47fc-8199-1c574159fc06" providerId="ADAL" clId="{267C1047-5AF8-4E8B-A468-989F7546D346}" dt="2022-11-28T09:41:42.166" v="0" actId="478"/>
          <ac:spMkLst>
            <pc:docMk/>
            <pc:sldMk cId="1210198327" sldId="257"/>
            <ac:spMk id="3" creationId="{D534F399-BE95-EBCB-F81C-3C6109B6C8AC}"/>
          </ac:spMkLst>
        </pc:spChg>
        <pc:spChg chg="mod">
          <ac:chgData name="KANE, Julie (BIRMINGHAM WOMEN'S AND CHILDREN'S NHS FOUNDATION TRUST)" userId="94aec9ab-0c84-47fc-8199-1c574159fc06" providerId="ADAL" clId="{267C1047-5AF8-4E8B-A468-989F7546D346}" dt="2022-11-28T10:10:00.358" v="637" actId="1076"/>
          <ac:spMkLst>
            <pc:docMk/>
            <pc:sldMk cId="1210198327" sldId="257"/>
            <ac:spMk id="5" creationId="{01321C34-EC74-075B-9CD8-F03468337E14}"/>
          </ac:spMkLst>
        </pc:spChg>
        <pc:spChg chg="add mod">
          <ac:chgData name="KANE, Julie (BIRMINGHAM WOMEN'S AND CHILDREN'S NHS FOUNDATION TRUST)" userId="94aec9ab-0c84-47fc-8199-1c574159fc06" providerId="ADAL" clId="{267C1047-5AF8-4E8B-A468-989F7546D346}" dt="2022-11-28T09:55:24.480" v="86" actId="1076"/>
          <ac:spMkLst>
            <pc:docMk/>
            <pc:sldMk cId="1210198327" sldId="257"/>
            <ac:spMk id="6" creationId="{98EF8DC6-2EE8-4375-BCF7-22F9C13DAF27}"/>
          </ac:spMkLst>
        </pc:spChg>
        <pc:picChg chg="add del mod modCrop">
          <ac:chgData name="KANE, Julie (BIRMINGHAM WOMEN'S AND CHILDREN'S NHS FOUNDATION TRUST)" userId="94aec9ab-0c84-47fc-8199-1c574159fc06" providerId="ADAL" clId="{267C1047-5AF8-4E8B-A468-989F7546D346}" dt="2022-11-28T09:53:54.959" v="75" actId="478"/>
          <ac:picMkLst>
            <pc:docMk/>
            <pc:sldMk cId="1210198327" sldId="257"/>
            <ac:picMk id="7" creationId="{1FD489E8-74B8-46D5-A2DB-1414F12272A0}"/>
          </ac:picMkLst>
        </pc:picChg>
        <pc:picChg chg="add del">
          <ac:chgData name="KANE, Julie (BIRMINGHAM WOMEN'S AND CHILDREN'S NHS FOUNDATION TRUST)" userId="94aec9ab-0c84-47fc-8199-1c574159fc06" providerId="ADAL" clId="{267C1047-5AF8-4E8B-A468-989F7546D346}" dt="2022-11-28T09:53:54.959" v="75" actId="478"/>
          <ac:picMkLst>
            <pc:docMk/>
            <pc:sldMk cId="1210198327" sldId="257"/>
            <ac:picMk id="1026" creationId="{99FC7B55-B2A1-4079-9CF2-16DB111812CD}"/>
          </ac:picMkLst>
        </pc:picChg>
        <pc:picChg chg="add mod">
          <ac:chgData name="KANE, Julie (BIRMINGHAM WOMEN'S AND CHILDREN'S NHS FOUNDATION TRUST)" userId="94aec9ab-0c84-47fc-8199-1c574159fc06" providerId="ADAL" clId="{267C1047-5AF8-4E8B-A468-989F7546D346}" dt="2022-11-28T09:54:56.400" v="81" actId="1076"/>
          <ac:picMkLst>
            <pc:docMk/>
            <pc:sldMk cId="1210198327" sldId="257"/>
            <ac:picMk id="1028" creationId="{BCED7E35-54A2-4148-AC3C-1E9A0C228324}"/>
          </ac:picMkLst>
        </pc:picChg>
      </pc:sldChg>
      <pc:sldChg chg="ord">
        <pc:chgData name="KANE, Julie (BIRMINGHAM WOMEN'S AND CHILDREN'S NHS FOUNDATION TRUST)" userId="94aec9ab-0c84-47fc-8199-1c574159fc06" providerId="ADAL" clId="{267C1047-5AF8-4E8B-A468-989F7546D346}" dt="2022-11-28T10:10:40.944" v="641"/>
        <pc:sldMkLst>
          <pc:docMk/>
          <pc:sldMk cId="781303142" sldId="258"/>
        </pc:sldMkLst>
      </pc:sldChg>
      <pc:sldChg chg="ord">
        <pc:chgData name="KANE, Julie (BIRMINGHAM WOMEN'S AND CHILDREN'S NHS FOUNDATION TRUST)" userId="94aec9ab-0c84-47fc-8199-1c574159fc06" providerId="ADAL" clId="{267C1047-5AF8-4E8B-A468-989F7546D346}" dt="2022-11-28T10:10:40.944" v="641"/>
        <pc:sldMkLst>
          <pc:docMk/>
          <pc:sldMk cId="4041234519" sldId="259"/>
        </pc:sldMkLst>
      </pc:sldChg>
      <pc:sldChg chg="modSp mod">
        <pc:chgData name="KANE, Julie (BIRMINGHAM WOMEN'S AND CHILDREN'S NHS FOUNDATION TRUST)" userId="94aec9ab-0c84-47fc-8199-1c574159fc06" providerId="ADAL" clId="{267C1047-5AF8-4E8B-A468-989F7546D346}" dt="2022-11-28T09:57:12.037" v="219" actId="20577"/>
        <pc:sldMkLst>
          <pc:docMk/>
          <pc:sldMk cId="1736007284" sldId="260"/>
        </pc:sldMkLst>
        <pc:spChg chg="mod">
          <ac:chgData name="KANE, Julie (BIRMINGHAM WOMEN'S AND CHILDREN'S NHS FOUNDATION TRUST)" userId="94aec9ab-0c84-47fc-8199-1c574159fc06" providerId="ADAL" clId="{267C1047-5AF8-4E8B-A468-989F7546D346}" dt="2022-11-28T09:57:12.037" v="219" actId="20577"/>
          <ac:spMkLst>
            <pc:docMk/>
            <pc:sldMk cId="1736007284" sldId="260"/>
            <ac:spMk id="3" creationId="{DE010552-BDC5-4EFF-B117-623F46335791}"/>
          </ac:spMkLst>
        </pc:spChg>
      </pc:sldChg>
      <pc:sldChg chg="modSp mod">
        <pc:chgData name="KANE, Julie (BIRMINGHAM WOMEN'S AND CHILDREN'S NHS FOUNDATION TRUST)" userId="94aec9ab-0c84-47fc-8199-1c574159fc06" providerId="ADAL" clId="{267C1047-5AF8-4E8B-A468-989F7546D346}" dt="2022-11-28T10:11:25.807" v="647" actId="20577"/>
        <pc:sldMkLst>
          <pc:docMk/>
          <pc:sldMk cId="508889044" sldId="261"/>
        </pc:sldMkLst>
        <pc:spChg chg="mod">
          <ac:chgData name="KANE, Julie (BIRMINGHAM WOMEN'S AND CHILDREN'S NHS FOUNDATION TRUST)" userId="94aec9ab-0c84-47fc-8199-1c574159fc06" providerId="ADAL" clId="{267C1047-5AF8-4E8B-A468-989F7546D346}" dt="2022-11-28T10:11:25.807" v="647" actId="20577"/>
          <ac:spMkLst>
            <pc:docMk/>
            <pc:sldMk cId="508889044" sldId="261"/>
            <ac:spMk id="2" creationId="{5B3C44D7-D7C5-4B59-8F3B-A7B2C0FD5BB6}"/>
          </ac:spMkLst>
        </pc:spChg>
      </pc:sldChg>
      <pc:sldChg chg="modSp mod">
        <pc:chgData name="KANE, Julie (BIRMINGHAM WOMEN'S AND CHILDREN'S NHS FOUNDATION TRUST)" userId="94aec9ab-0c84-47fc-8199-1c574159fc06" providerId="ADAL" clId="{267C1047-5AF8-4E8B-A468-989F7546D346}" dt="2022-11-28T10:10:55.517" v="642" actId="33524"/>
        <pc:sldMkLst>
          <pc:docMk/>
          <pc:sldMk cId="384184884" sldId="262"/>
        </pc:sldMkLst>
        <pc:spChg chg="mod">
          <ac:chgData name="KANE, Julie (BIRMINGHAM WOMEN'S AND CHILDREN'S NHS FOUNDATION TRUST)" userId="94aec9ab-0c84-47fc-8199-1c574159fc06" providerId="ADAL" clId="{267C1047-5AF8-4E8B-A468-989F7546D346}" dt="2022-11-28T10:10:55.517" v="642" actId="33524"/>
          <ac:spMkLst>
            <pc:docMk/>
            <pc:sldMk cId="384184884" sldId="262"/>
            <ac:spMk id="3" creationId="{DE010552-BDC5-4EFF-B117-623F46335791}"/>
          </ac:spMkLst>
        </pc:spChg>
      </pc:sldChg>
      <pc:sldChg chg="addSp delSp modSp mod">
        <pc:chgData name="KANE, Julie (BIRMINGHAM WOMEN'S AND CHILDREN'S NHS FOUNDATION TRUST)" userId="94aec9ab-0c84-47fc-8199-1c574159fc06" providerId="ADAL" clId="{267C1047-5AF8-4E8B-A468-989F7546D346}" dt="2022-11-28T10:07:24.463" v="595" actId="1076"/>
        <pc:sldMkLst>
          <pc:docMk/>
          <pc:sldMk cId="163211911" sldId="266"/>
        </pc:sldMkLst>
        <pc:spChg chg="mod">
          <ac:chgData name="KANE, Julie (BIRMINGHAM WOMEN'S AND CHILDREN'S NHS FOUNDATION TRUST)" userId="94aec9ab-0c84-47fc-8199-1c574159fc06" providerId="ADAL" clId="{267C1047-5AF8-4E8B-A468-989F7546D346}" dt="2022-11-28T10:07:18.654" v="594" actId="255"/>
          <ac:spMkLst>
            <pc:docMk/>
            <pc:sldMk cId="163211911" sldId="266"/>
            <ac:spMk id="3" creationId="{B6BFB052-857F-4265-BEBC-550697B18AA4}"/>
          </ac:spMkLst>
        </pc:spChg>
        <pc:spChg chg="add mod">
          <ac:chgData name="KANE, Julie (BIRMINGHAM WOMEN'S AND CHILDREN'S NHS FOUNDATION TRUST)" userId="94aec9ab-0c84-47fc-8199-1c574159fc06" providerId="ADAL" clId="{267C1047-5AF8-4E8B-A468-989F7546D346}" dt="2022-11-28T10:07:06.677" v="593" actId="27636"/>
          <ac:spMkLst>
            <pc:docMk/>
            <pc:sldMk cId="163211911" sldId="266"/>
            <ac:spMk id="6" creationId="{2177DB0A-A77C-4E45-908E-AC7742CBB109}"/>
          </ac:spMkLst>
        </pc:spChg>
        <pc:picChg chg="del">
          <ac:chgData name="KANE, Julie (BIRMINGHAM WOMEN'S AND CHILDREN'S NHS FOUNDATION TRUST)" userId="94aec9ab-0c84-47fc-8199-1c574159fc06" providerId="ADAL" clId="{267C1047-5AF8-4E8B-A468-989F7546D346}" dt="2022-11-28T10:03:44.922" v="420" actId="21"/>
          <ac:picMkLst>
            <pc:docMk/>
            <pc:sldMk cId="163211911" sldId="266"/>
            <ac:picMk id="4" creationId="{B21444C3-70CA-93F3-345F-81B5CA2259C7}"/>
          </ac:picMkLst>
        </pc:picChg>
        <pc:picChg chg="add mod">
          <ac:chgData name="KANE, Julie (BIRMINGHAM WOMEN'S AND CHILDREN'S NHS FOUNDATION TRUST)" userId="94aec9ab-0c84-47fc-8199-1c574159fc06" providerId="ADAL" clId="{267C1047-5AF8-4E8B-A468-989F7546D346}" dt="2022-11-28T10:07:24.463" v="595" actId="1076"/>
          <ac:picMkLst>
            <pc:docMk/>
            <pc:sldMk cId="163211911" sldId="266"/>
            <ac:picMk id="2050" creationId="{44CD71B6-EBC5-455A-A572-25F55F2B5A97}"/>
          </ac:picMkLst>
        </pc:picChg>
      </pc:sldChg>
      <pc:sldChg chg="addSp delSp modSp mod">
        <pc:chgData name="KANE, Julie (BIRMINGHAM WOMEN'S AND CHILDREN'S NHS FOUNDATION TRUST)" userId="94aec9ab-0c84-47fc-8199-1c574159fc06" providerId="ADAL" clId="{267C1047-5AF8-4E8B-A468-989F7546D346}" dt="2022-11-28T10:11:47.120" v="649" actId="1076"/>
        <pc:sldMkLst>
          <pc:docMk/>
          <pc:sldMk cId="2308310307" sldId="267"/>
        </pc:sldMkLst>
        <pc:spChg chg="del mod">
          <ac:chgData name="KANE, Julie (BIRMINGHAM WOMEN'S AND CHILDREN'S NHS FOUNDATION TRUST)" userId="94aec9ab-0c84-47fc-8199-1c574159fc06" providerId="ADAL" clId="{267C1047-5AF8-4E8B-A468-989F7546D346}" dt="2022-11-28T10:00:47.614" v="363" actId="21"/>
          <ac:spMkLst>
            <pc:docMk/>
            <pc:sldMk cId="2308310307" sldId="267"/>
            <ac:spMk id="2" creationId="{223302B7-D271-C42C-AD79-CA5E9E933E51}"/>
          </ac:spMkLst>
        </pc:spChg>
        <pc:spChg chg="del mod">
          <ac:chgData name="KANE, Julie (BIRMINGHAM WOMEN'S AND CHILDREN'S NHS FOUNDATION TRUST)" userId="94aec9ab-0c84-47fc-8199-1c574159fc06" providerId="ADAL" clId="{267C1047-5AF8-4E8B-A468-989F7546D346}" dt="2022-11-28T10:00:47.614" v="363" actId="21"/>
          <ac:spMkLst>
            <pc:docMk/>
            <pc:sldMk cId="2308310307" sldId="267"/>
            <ac:spMk id="3" creationId="{BFAAD414-BE28-64AA-4716-E17D62DCC2D2}"/>
          </ac:spMkLst>
        </pc:spChg>
        <pc:spChg chg="del mod">
          <ac:chgData name="KANE, Julie (BIRMINGHAM WOMEN'S AND CHILDREN'S NHS FOUNDATION TRUST)" userId="94aec9ab-0c84-47fc-8199-1c574159fc06" providerId="ADAL" clId="{267C1047-5AF8-4E8B-A468-989F7546D346}" dt="2022-11-28T10:00:47.614" v="363" actId="21"/>
          <ac:spMkLst>
            <pc:docMk/>
            <pc:sldMk cId="2308310307" sldId="267"/>
            <ac:spMk id="4" creationId="{07BD24A4-0E48-822A-63BC-3A8D6A78CBB2}"/>
          </ac:spMkLst>
        </pc:spChg>
        <pc:spChg chg="del mod">
          <ac:chgData name="KANE, Julie (BIRMINGHAM WOMEN'S AND CHILDREN'S NHS FOUNDATION TRUST)" userId="94aec9ab-0c84-47fc-8199-1c574159fc06" providerId="ADAL" clId="{267C1047-5AF8-4E8B-A468-989F7546D346}" dt="2022-11-28T10:00:47.614" v="363" actId="21"/>
          <ac:spMkLst>
            <pc:docMk/>
            <pc:sldMk cId="2308310307" sldId="267"/>
            <ac:spMk id="5" creationId="{B80CFAD8-C2E6-6860-132D-D817F6DF26D4}"/>
          </ac:spMkLst>
        </pc:spChg>
        <pc:spChg chg="mod">
          <ac:chgData name="KANE, Julie (BIRMINGHAM WOMEN'S AND CHILDREN'S NHS FOUNDATION TRUST)" userId="94aec9ab-0c84-47fc-8199-1c574159fc06" providerId="ADAL" clId="{267C1047-5AF8-4E8B-A468-989F7546D346}" dt="2022-11-28T10:11:43.647" v="648" actId="1076"/>
          <ac:spMkLst>
            <pc:docMk/>
            <pc:sldMk cId="2308310307" sldId="267"/>
            <ac:spMk id="9" creationId="{E9C030DC-EC54-8E7A-A475-3F8F2EBE0D0F}"/>
          </ac:spMkLst>
        </pc:spChg>
        <pc:picChg chg="add mod">
          <ac:chgData name="KANE, Julie (BIRMINGHAM WOMEN'S AND CHILDREN'S NHS FOUNDATION TRUST)" userId="94aec9ab-0c84-47fc-8199-1c574159fc06" providerId="ADAL" clId="{267C1047-5AF8-4E8B-A468-989F7546D346}" dt="2022-11-28T10:11:47.120" v="649" actId="1076"/>
          <ac:picMkLst>
            <pc:docMk/>
            <pc:sldMk cId="2308310307" sldId="267"/>
            <ac:picMk id="8" creationId="{2EBA0948-27F3-439B-A771-920192464E2F}"/>
          </ac:picMkLst>
        </pc:picChg>
      </pc:sldChg>
      <pc:sldChg chg="ord">
        <pc:chgData name="KANE, Julie (BIRMINGHAM WOMEN'S AND CHILDREN'S NHS FOUNDATION TRUST)" userId="94aec9ab-0c84-47fc-8199-1c574159fc06" providerId="ADAL" clId="{267C1047-5AF8-4E8B-A468-989F7546D346}" dt="2022-11-28T10:09:53.013" v="636"/>
        <pc:sldMkLst>
          <pc:docMk/>
          <pc:sldMk cId="1254091993" sldId="268"/>
        </pc:sldMkLst>
      </pc:sldChg>
      <pc:sldChg chg="modSp mod">
        <pc:chgData name="KANE, Julie (BIRMINGHAM WOMEN'S AND CHILDREN'S NHS FOUNDATION TRUST)" userId="94aec9ab-0c84-47fc-8199-1c574159fc06" providerId="ADAL" clId="{267C1047-5AF8-4E8B-A468-989F7546D346}" dt="2022-11-28T10:09:50.015" v="634" actId="1076"/>
        <pc:sldMkLst>
          <pc:docMk/>
          <pc:sldMk cId="3610591124" sldId="269"/>
        </pc:sldMkLst>
        <pc:spChg chg="mod">
          <ac:chgData name="KANE, Julie (BIRMINGHAM WOMEN'S AND CHILDREN'S NHS FOUNDATION TRUST)" userId="94aec9ab-0c84-47fc-8199-1c574159fc06" providerId="ADAL" clId="{267C1047-5AF8-4E8B-A468-989F7546D346}" dt="2022-11-28T10:09:50.015" v="634" actId="1076"/>
          <ac:spMkLst>
            <pc:docMk/>
            <pc:sldMk cId="3610591124" sldId="269"/>
            <ac:spMk id="5" creationId="{01321C34-EC74-075B-9CD8-F03468337E14}"/>
          </ac:spMkLst>
        </pc:spChg>
        <pc:picChg chg="mod">
          <ac:chgData name="KANE, Julie (BIRMINGHAM WOMEN'S AND CHILDREN'S NHS FOUNDATION TRUST)" userId="94aec9ab-0c84-47fc-8199-1c574159fc06" providerId="ADAL" clId="{267C1047-5AF8-4E8B-A468-989F7546D346}" dt="2022-11-28T10:09:46.999" v="633" actId="1076"/>
          <ac:picMkLst>
            <pc:docMk/>
            <pc:sldMk cId="3610591124" sldId="269"/>
            <ac:picMk id="4" creationId="{B0F69529-293F-889D-5C2E-96F182B1DF2B}"/>
          </ac:picMkLst>
        </pc:picChg>
      </pc:sldChg>
      <pc:sldChg chg="addSp delSp modSp new mod">
        <pc:chgData name="KANE, Julie (BIRMINGHAM WOMEN'S AND CHILDREN'S NHS FOUNDATION TRUST)" userId="94aec9ab-0c84-47fc-8199-1c574159fc06" providerId="ADAL" clId="{267C1047-5AF8-4E8B-A468-989F7546D346}" dt="2022-11-28T10:12:03.308" v="701" actId="1037"/>
        <pc:sldMkLst>
          <pc:docMk/>
          <pc:sldMk cId="1155499056" sldId="270"/>
        </pc:sldMkLst>
        <pc:spChg chg="del">
          <ac:chgData name="KANE, Julie (BIRMINGHAM WOMEN'S AND CHILDREN'S NHS FOUNDATION TRUST)" userId="94aec9ab-0c84-47fc-8199-1c574159fc06" providerId="ADAL" clId="{267C1047-5AF8-4E8B-A468-989F7546D346}" dt="2022-11-28T10:00:54.558" v="366" actId="478"/>
          <ac:spMkLst>
            <pc:docMk/>
            <pc:sldMk cId="1155499056" sldId="270"/>
            <ac:spMk id="2" creationId="{32679B7D-DCC5-49C6-A741-21E0889E7AE7}"/>
          </ac:spMkLst>
        </pc:spChg>
        <pc:spChg chg="del">
          <ac:chgData name="KANE, Julie (BIRMINGHAM WOMEN'S AND CHILDREN'S NHS FOUNDATION TRUST)" userId="94aec9ab-0c84-47fc-8199-1c574159fc06" providerId="ADAL" clId="{267C1047-5AF8-4E8B-A468-989F7546D346}" dt="2022-11-28T10:00:53.406" v="365" actId="478"/>
          <ac:spMkLst>
            <pc:docMk/>
            <pc:sldMk cId="1155499056" sldId="270"/>
            <ac:spMk id="3" creationId="{61CA6934-A03C-467F-B0D8-C546F0FF9F26}"/>
          </ac:spMkLst>
        </pc:spChg>
        <pc:spChg chg="add mod">
          <ac:chgData name="KANE, Julie (BIRMINGHAM WOMEN'S AND CHILDREN'S NHS FOUNDATION TRUST)" userId="94aec9ab-0c84-47fc-8199-1c574159fc06" providerId="ADAL" clId="{267C1047-5AF8-4E8B-A468-989F7546D346}" dt="2022-11-28T10:12:03.308" v="701" actId="1037"/>
          <ac:spMkLst>
            <pc:docMk/>
            <pc:sldMk cId="1155499056" sldId="270"/>
            <ac:spMk id="4" creationId="{19C29EED-0542-483A-A9C9-00EB2D9F00A9}"/>
          </ac:spMkLst>
        </pc:spChg>
        <pc:spChg chg="add mod">
          <ac:chgData name="KANE, Julie (BIRMINGHAM WOMEN'S AND CHILDREN'S NHS FOUNDATION TRUST)" userId="94aec9ab-0c84-47fc-8199-1c574159fc06" providerId="ADAL" clId="{267C1047-5AF8-4E8B-A468-989F7546D346}" dt="2022-11-28T10:12:03.308" v="701" actId="1037"/>
          <ac:spMkLst>
            <pc:docMk/>
            <pc:sldMk cId="1155499056" sldId="270"/>
            <ac:spMk id="5" creationId="{95F8D06E-EAC4-4D7E-9157-E98108D82132}"/>
          </ac:spMkLst>
        </pc:spChg>
        <pc:spChg chg="add mod">
          <ac:chgData name="KANE, Julie (BIRMINGHAM WOMEN'S AND CHILDREN'S NHS FOUNDATION TRUST)" userId="94aec9ab-0c84-47fc-8199-1c574159fc06" providerId="ADAL" clId="{267C1047-5AF8-4E8B-A468-989F7546D346}" dt="2022-11-28T10:12:03.308" v="701" actId="1037"/>
          <ac:spMkLst>
            <pc:docMk/>
            <pc:sldMk cId="1155499056" sldId="270"/>
            <ac:spMk id="6" creationId="{2C687471-F711-4AE5-A4F0-48F8BBE42DF6}"/>
          </ac:spMkLst>
        </pc:spChg>
        <pc:spChg chg="add mod">
          <ac:chgData name="KANE, Julie (BIRMINGHAM WOMEN'S AND CHILDREN'S NHS FOUNDATION TRUST)" userId="94aec9ab-0c84-47fc-8199-1c574159fc06" providerId="ADAL" clId="{267C1047-5AF8-4E8B-A468-989F7546D346}" dt="2022-11-28T10:12:03.308" v="701" actId="1037"/>
          <ac:spMkLst>
            <pc:docMk/>
            <pc:sldMk cId="1155499056" sldId="270"/>
            <ac:spMk id="7" creationId="{14DB3254-D7AB-40C3-83C2-631D2D9544FF}"/>
          </ac:spMkLst>
        </pc:spChg>
        <pc:spChg chg="add mod">
          <ac:chgData name="KANE, Julie (BIRMINGHAM WOMEN'S AND CHILDREN'S NHS FOUNDATION TRUST)" userId="94aec9ab-0c84-47fc-8199-1c574159fc06" providerId="ADAL" clId="{267C1047-5AF8-4E8B-A468-989F7546D346}" dt="2022-11-28T10:02:01.454" v="392" actId="1076"/>
          <ac:spMkLst>
            <pc:docMk/>
            <pc:sldMk cId="1155499056" sldId="270"/>
            <ac:spMk id="9" creationId="{5896160D-227D-4099-83AC-D26E813DF544}"/>
          </ac:spMkLst>
        </pc:spChg>
        <pc:spChg chg="add mod">
          <ac:chgData name="KANE, Julie (BIRMINGHAM WOMEN'S AND CHILDREN'S NHS FOUNDATION TRUST)" userId="94aec9ab-0c84-47fc-8199-1c574159fc06" providerId="ADAL" clId="{267C1047-5AF8-4E8B-A468-989F7546D346}" dt="2022-11-28T10:03:31.815" v="419" actId="1076"/>
          <ac:spMkLst>
            <pc:docMk/>
            <pc:sldMk cId="1155499056" sldId="270"/>
            <ac:spMk id="11" creationId="{86FFAAD9-31D7-4E92-AA0A-A3B806F39F72}"/>
          </ac:spMkLst>
        </pc:spChg>
      </pc:sldChg>
    </pc:docChg>
  </pc:docChgLst>
  <pc:docChgLst>
    <pc:chgData name="KANE, Julie (BIRMINGHAM WOMEN'S AND CHILDREN'S NHS FOUNDATION TRUST)" userId="S::julie.kane3@nhs.net::94aec9ab-0c84-47fc-8199-1c574159fc06" providerId="AD" clId="Web-{2929C83D-AA05-F5F5-CF80-40741BDF082B}"/>
    <pc:docChg chg="modSld sldOrd">
      <pc:chgData name="KANE, Julie (BIRMINGHAM WOMEN'S AND CHILDREN'S NHS FOUNDATION TRUST)" userId="S::julie.kane3@nhs.net::94aec9ab-0c84-47fc-8199-1c574159fc06" providerId="AD" clId="Web-{2929C83D-AA05-F5F5-CF80-40741BDF082B}" dt="2022-11-24T14:57:29.716" v="13" actId="20577"/>
      <pc:docMkLst>
        <pc:docMk/>
      </pc:docMkLst>
      <pc:sldChg chg="modSp">
        <pc:chgData name="KANE, Julie (BIRMINGHAM WOMEN'S AND CHILDREN'S NHS FOUNDATION TRUST)" userId="S::julie.kane3@nhs.net::94aec9ab-0c84-47fc-8199-1c574159fc06" providerId="AD" clId="Web-{2929C83D-AA05-F5F5-CF80-40741BDF082B}" dt="2022-11-24T14:57:29.716" v="13" actId="20577"/>
        <pc:sldMkLst>
          <pc:docMk/>
          <pc:sldMk cId="1736007284" sldId="260"/>
        </pc:sldMkLst>
        <pc:spChg chg="mod">
          <ac:chgData name="KANE, Julie (BIRMINGHAM WOMEN'S AND CHILDREN'S NHS FOUNDATION TRUST)" userId="S::julie.kane3@nhs.net::94aec9ab-0c84-47fc-8199-1c574159fc06" providerId="AD" clId="Web-{2929C83D-AA05-F5F5-CF80-40741BDF082B}" dt="2022-11-24T14:57:29.716" v="13" actId="20577"/>
          <ac:spMkLst>
            <pc:docMk/>
            <pc:sldMk cId="1736007284" sldId="260"/>
            <ac:spMk id="3" creationId="{DE010552-BDC5-4EFF-B117-623F46335791}"/>
          </ac:spMkLst>
        </pc:spChg>
      </pc:sldChg>
      <pc:sldChg chg="modSp ord">
        <pc:chgData name="KANE, Julie (BIRMINGHAM WOMEN'S AND CHILDREN'S NHS FOUNDATION TRUST)" userId="S::julie.kane3@nhs.net::94aec9ab-0c84-47fc-8199-1c574159fc06" providerId="AD" clId="Web-{2929C83D-AA05-F5F5-CF80-40741BDF082B}" dt="2022-11-24T14:56:56.996" v="10" actId="20577"/>
        <pc:sldMkLst>
          <pc:docMk/>
          <pc:sldMk cId="384184884" sldId="262"/>
        </pc:sldMkLst>
        <pc:spChg chg="mod">
          <ac:chgData name="KANE, Julie (BIRMINGHAM WOMEN'S AND CHILDREN'S NHS FOUNDATION TRUST)" userId="S::julie.kane3@nhs.net::94aec9ab-0c84-47fc-8199-1c574159fc06" providerId="AD" clId="Web-{2929C83D-AA05-F5F5-CF80-40741BDF082B}" dt="2022-11-24T14:56:56.996" v="10" actId="20577"/>
          <ac:spMkLst>
            <pc:docMk/>
            <pc:sldMk cId="384184884" sldId="262"/>
            <ac:spMk id="3" creationId="{DE010552-BDC5-4EFF-B117-623F46335791}"/>
          </ac:spMkLst>
        </pc:spChg>
      </pc:sldChg>
      <pc:sldChg chg="ord">
        <pc:chgData name="KANE, Julie (BIRMINGHAM WOMEN'S AND CHILDREN'S NHS FOUNDATION TRUST)" userId="S::julie.kane3@nhs.net::94aec9ab-0c84-47fc-8199-1c574159fc06" providerId="AD" clId="Web-{2929C83D-AA05-F5F5-CF80-40741BDF082B}" dt="2022-11-24T14:56:08.166" v="0"/>
        <pc:sldMkLst>
          <pc:docMk/>
          <pc:sldMk cId="3749804075" sldId="265"/>
        </pc:sldMkLst>
      </pc:sldChg>
    </pc:docChg>
  </pc:docChgLst>
  <pc:docChgLst>
    <pc:chgData name="KANE, Julie (BIRMINGHAM WOMEN'S AND CHILDREN'S NHS FOUNDATION TRUST)" userId="S::julie.kane3@nhs.net::94aec9ab-0c84-47fc-8199-1c574159fc06" providerId="AD" clId="Web-{AB0603DC-2308-71FC-1BF4-7A7F89509A77}"/>
    <pc:docChg chg="addSld modSld">
      <pc:chgData name="KANE, Julie (BIRMINGHAM WOMEN'S AND CHILDREN'S NHS FOUNDATION TRUST)" userId="S::julie.kane3@nhs.net::94aec9ab-0c84-47fc-8199-1c574159fc06" providerId="AD" clId="Web-{AB0603DC-2308-71FC-1BF4-7A7F89509A77}" dt="2022-11-25T16:01:09.921" v="13" actId="14100"/>
      <pc:docMkLst>
        <pc:docMk/>
      </pc:docMkLst>
      <pc:sldChg chg="addSp delSp modSp">
        <pc:chgData name="KANE, Julie (BIRMINGHAM WOMEN'S AND CHILDREN'S NHS FOUNDATION TRUST)" userId="S::julie.kane3@nhs.net::94aec9ab-0c84-47fc-8199-1c574159fc06" providerId="AD" clId="Web-{AB0603DC-2308-71FC-1BF4-7A7F89509A77}" dt="2022-11-25T16:01:09.921" v="13" actId="14100"/>
        <pc:sldMkLst>
          <pc:docMk/>
          <pc:sldMk cId="1210198327" sldId="257"/>
        </pc:sldMkLst>
        <pc:spChg chg="add mod">
          <ac:chgData name="KANE, Julie (BIRMINGHAM WOMEN'S AND CHILDREN'S NHS FOUNDATION TRUST)" userId="S::julie.kane3@nhs.net::94aec9ab-0c84-47fc-8199-1c574159fc06" providerId="AD" clId="Web-{AB0603DC-2308-71FC-1BF4-7A7F89509A77}" dt="2022-11-25T16:00:59.405" v="11"/>
          <ac:spMkLst>
            <pc:docMk/>
            <pc:sldMk cId="1210198327" sldId="257"/>
            <ac:spMk id="3" creationId="{D534F399-BE95-EBCB-F81C-3C6109B6C8AC}"/>
          </ac:spMkLst>
        </pc:spChg>
        <pc:spChg chg="mod">
          <ac:chgData name="KANE, Julie (BIRMINGHAM WOMEN'S AND CHILDREN'S NHS FOUNDATION TRUST)" userId="S::julie.kane3@nhs.net::94aec9ab-0c84-47fc-8199-1c574159fc06" providerId="AD" clId="Web-{AB0603DC-2308-71FC-1BF4-7A7F89509A77}" dt="2022-11-25T16:01:09.921" v="13" actId="14100"/>
          <ac:spMkLst>
            <pc:docMk/>
            <pc:sldMk cId="1210198327" sldId="257"/>
            <ac:spMk id="5" creationId="{01321C34-EC74-075B-9CD8-F03468337E14}"/>
          </ac:spMkLst>
        </pc:spChg>
        <pc:picChg chg="del">
          <ac:chgData name="KANE, Julie (BIRMINGHAM WOMEN'S AND CHILDREN'S NHS FOUNDATION TRUST)" userId="S::julie.kane3@nhs.net::94aec9ab-0c84-47fc-8199-1c574159fc06" providerId="AD" clId="Web-{AB0603DC-2308-71FC-1BF4-7A7F89509A77}" dt="2022-11-25T16:00:59.405" v="11"/>
          <ac:picMkLst>
            <pc:docMk/>
            <pc:sldMk cId="1210198327" sldId="257"/>
            <ac:picMk id="4" creationId="{B0F69529-293F-889D-5C2E-96F182B1DF2B}"/>
          </ac:picMkLst>
        </pc:picChg>
      </pc:sldChg>
      <pc:sldChg chg="add replId">
        <pc:chgData name="KANE, Julie (BIRMINGHAM WOMEN'S AND CHILDREN'S NHS FOUNDATION TRUST)" userId="S::julie.kane3@nhs.net::94aec9ab-0c84-47fc-8199-1c574159fc06" providerId="AD" clId="Web-{AB0603DC-2308-71FC-1BF4-7A7F89509A77}" dt="2022-11-25T16:00:49.561" v="8"/>
        <pc:sldMkLst>
          <pc:docMk/>
          <pc:sldMk cId="3610591124" sldId="269"/>
        </pc:sldMkLst>
      </pc:sldChg>
    </pc:docChg>
  </pc:docChgLst>
  <pc:docChgLst>
    <pc:chgData name="KANE, Julie (BIRMINGHAM WOMEN'S AND CHILDREN'S NHS FOUNDATION TRUST)" userId="S::julie.kane3@nhs.net::94aec9ab-0c84-47fc-8199-1c574159fc06" providerId="AD" clId="Web-{CA45980D-2FC4-09A9-148B-77FC22852E56}"/>
    <pc:docChg chg="modSld sldOrd">
      <pc:chgData name="KANE, Julie (BIRMINGHAM WOMEN'S AND CHILDREN'S NHS FOUNDATION TRUST)" userId="S::julie.kane3@nhs.net::94aec9ab-0c84-47fc-8199-1c574159fc06" providerId="AD" clId="Web-{CA45980D-2FC4-09A9-148B-77FC22852E56}" dt="2022-11-29T09:43:10.924" v="54" actId="1076"/>
      <pc:docMkLst>
        <pc:docMk/>
      </pc:docMkLst>
      <pc:sldChg chg="ord">
        <pc:chgData name="KANE, Julie (BIRMINGHAM WOMEN'S AND CHILDREN'S NHS FOUNDATION TRUST)" userId="S::julie.kane3@nhs.net::94aec9ab-0c84-47fc-8199-1c574159fc06" providerId="AD" clId="Web-{CA45980D-2FC4-09A9-148B-77FC22852E56}" dt="2022-11-29T09:40:16.045" v="0"/>
        <pc:sldMkLst>
          <pc:docMk/>
          <pc:sldMk cId="1254091993" sldId="268"/>
        </pc:sldMkLst>
      </pc:sldChg>
      <pc:sldChg chg="modSp">
        <pc:chgData name="KANE, Julie (BIRMINGHAM WOMEN'S AND CHILDREN'S NHS FOUNDATION TRUST)" userId="S::julie.kane3@nhs.net::94aec9ab-0c84-47fc-8199-1c574159fc06" providerId="AD" clId="Web-{CA45980D-2FC4-09A9-148B-77FC22852E56}" dt="2022-11-29T09:43:10.924" v="54" actId="1076"/>
        <pc:sldMkLst>
          <pc:docMk/>
          <pc:sldMk cId="1155499056" sldId="270"/>
        </pc:sldMkLst>
        <pc:spChg chg="mod">
          <ac:chgData name="KANE, Julie (BIRMINGHAM WOMEN'S AND CHILDREN'S NHS FOUNDATION TRUST)" userId="S::julie.kane3@nhs.net::94aec9ab-0c84-47fc-8199-1c574159fc06" providerId="AD" clId="Web-{CA45980D-2FC4-09A9-148B-77FC22852E56}" dt="2022-11-29T09:43:07.846" v="53" actId="1076"/>
          <ac:spMkLst>
            <pc:docMk/>
            <pc:sldMk cId="1155499056" sldId="270"/>
            <ac:spMk id="4" creationId="{19C29EED-0542-483A-A9C9-00EB2D9F00A9}"/>
          </ac:spMkLst>
        </pc:spChg>
        <pc:spChg chg="mod">
          <ac:chgData name="KANE, Julie (BIRMINGHAM WOMEN'S AND CHILDREN'S NHS FOUNDATION TRUST)" userId="S::julie.kane3@nhs.net::94aec9ab-0c84-47fc-8199-1c574159fc06" providerId="AD" clId="Web-{CA45980D-2FC4-09A9-148B-77FC22852E56}" dt="2022-11-29T09:43:10.924" v="54" actId="1076"/>
          <ac:spMkLst>
            <pc:docMk/>
            <pc:sldMk cId="1155499056" sldId="270"/>
            <ac:spMk id="5" creationId="{95F8D06E-EAC4-4D7E-9157-E98108D82132}"/>
          </ac:spMkLst>
        </pc:spChg>
        <pc:spChg chg="mod">
          <ac:chgData name="KANE, Julie (BIRMINGHAM WOMEN'S AND CHILDREN'S NHS FOUNDATION TRUST)" userId="S::julie.kane3@nhs.net::94aec9ab-0c84-47fc-8199-1c574159fc06" providerId="AD" clId="Web-{CA45980D-2FC4-09A9-148B-77FC22852E56}" dt="2022-11-29T09:42:53.955" v="50" actId="1076"/>
          <ac:spMkLst>
            <pc:docMk/>
            <pc:sldMk cId="1155499056" sldId="270"/>
            <ac:spMk id="6" creationId="{2C687471-F711-4AE5-A4F0-48F8BBE42DF6}"/>
          </ac:spMkLst>
        </pc:spChg>
        <pc:spChg chg="mod">
          <ac:chgData name="KANE, Julie (BIRMINGHAM WOMEN'S AND CHILDREN'S NHS FOUNDATION TRUST)" userId="S::julie.kane3@nhs.net::94aec9ab-0c84-47fc-8199-1c574159fc06" providerId="AD" clId="Web-{CA45980D-2FC4-09A9-148B-77FC22852E56}" dt="2022-11-29T09:42:56.940" v="51" actId="1076"/>
          <ac:spMkLst>
            <pc:docMk/>
            <pc:sldMk cId="1155499056" sldId="270"/>
            <ac:spMk id="7" creationId="{14DB3254-D7AB-40C3-83C2-631D2D9544FF}"/>
          </ac:spMkLst>
        </pc:spChg>
        <pc:spChg chg="mod">
          <ac:chgData name="KANE, Julie (BIRMINGHAM WOMEN'S AND CHILDREN'S NHS FOUNDATION TRUST)" userId="S::julie.kane3@nhs.net::94aec9ab-0c84-47fc-8199-1c574159fc06" providerId="AD" clId="Web-{CA45980D-2FC4-09A9-148B-77FC22852E56}" dt="2022-11-29T09:43:01.487" v="52" actId="1076"/>
          <ac:spMkLst>
            <pc:docMk/>
            <pc:sldMk cId="1155499056" sldId="270"/>
            <ac:spMk id="9" creationId="{5896160D-227D-4099-83AC-D26E813DF544}"/>
          </ac:spMkLst>
        </pc:spChg>
      </pc:sldChg>
    </pc:docChg>
  </pc:docChgLst>
  <pc:docChgLst>
    <pc:chgData clId="Web-{FAACE22B-878A-6BE8-2F43-C8BC9FE70490}"/>
    <pc:docChg chg="modSld">
      <pc:chgData name="" userId="" providerId="" clId="Web-{FAACE22B-878A-6BE8-2F43-C8BC9FE70490}" dt="2022-11-24T14:59:21.075" v="3" actId="20577"/>
      <pc:docMkLst>
        <pc:docMk/>
      </pc:docMkLst>
      <pc:sldChg chg="modSp">
        <pc:chgData name="" userId="" providerId="" clId="Web-{FAACE22B-878A-6BE8-2F43-C8BC9FE70490}" dt="2022-11-24T14:59:21.075" v="3" actId="20577"/>
        <pc:sldMkLst>
          <pc:docMk/>
          <pc:sldMk cId="301908697" sldId="256"/>
        </pc:sldMkLst>
        <pc:spChg chg="mod">
          <ac:chgData name="" userId="" providerId="" clId="Web-{FAACE22B-878A-6BE8-2F43-C8BC9FE70490}" dt="2022-11-24T14:59:21.075" v="3" actId="20577"/>
          <ac:spMkLst>
            <pc:docMk/>
            <pc:sldMk cId="301908697" sldId="256"/>
            <ac:spMk id="2" creationId="{2308F2F1-066A-4FB9-819B-1B6E715BAD9C}"/>
          </ac:spMkLst>
        </pc:spChg>
      </pc:sldChg>
    </pc:docChg>
  </pc:docChgLst>
  <pc:docChgLst>
    <pc:chgData name="KANE, Julie (BIRMINGHAM WOMEN'S AND CHILDREN'S NHS FOUNDATION TRUST)" userId="94aec9ab-0c84-47fc-8199-1c574159fc06" providerId="ADAL" clId="{E0EF97AB-B622-4437-8D28-1A12F52F81B2}"/>
    <pc:docChg chg="undo custSel modSld modMainMaster">
      <pc:chgData name="KANE, Julie (BIRMINGHAM WOMEN'S AND CHILDREN'S NHS FOUNDATION TRUST)" userId="94aec9ab-0c84-47fc-8199-1c574159fc06" providerId="ADAL" clId="{E0EF97AB-B622-4437-8D28-1A12F52F81B2}" dt="2023-01-20T20:14:47.488" v="1090" actId="14100"/>
      <pc:docMkLst>
        <pc:docMk/>
      </pc:docMkLst>
      <pc:sldChg chg="addSp delSp modSp mod">
        <pc:chgData name="KANE, Julie (BIRMINGHAM WOMEN'S AND CHILDREN'S NHS FOUNDATION TRUST)" userId="94aec9ab-0c84-47fc-8199-1c574159fc06" providerId="ADAL" clId="{E0EF97AB-B622-4437-8D28-1A12F52F81B2}" dt="2023-01-20T11:39:30.809" v="573" actId="1076"/>
        <pc:sldMkLst>
          <pc:docMk/>
          <pc:sldMk cId="1210198327" sldId="257"/>
        </pc:sldMkLst>
        <pc:spChg chg="mod">
          <ac:chgData name="KANE, Julie (BIRMINGHAM WOMEN'S AND CHILDREN'S NHS FOUNDATION TRUST)" userId="94aec9ab-0c84-47fc-8199-1c574159fc06" providerId="ADAL" clId="{E0EF97AB-B622-4437-8D28-1A12F52F81B2}" dt="2023-01-20T11:19:37.496" v="144" actId="6549"/>
          <ac:spMkLst>
            <pc:docMk/>
            <pc:sldMk cId="1210198327" sldId="257"/>
            <ac:spMk id="5" creationId="{01321C34-EC74-075B-9CD8-F03468337E14}"/>
          </ac:spMkLst>
        </pc:spChg>
        <pc:spChg chg="mod">
          <ac:chgData name="KANE, Julie (BIRMINGHAM WOMEN'S AND CHILDREN'S NHS FOUNDATION TRUST)" userId="94aec9ab-0c84-47fc-8199-1c574159fc06" providerId="ADAL" clId="{E0EF97AB-B622-4437-8D28-1A12F52F81B2}" dt="2023-01-20T11:38:58.386" v="571" actId="1076"/>
          <ac:spMkLst>
            <pc:docMk/>
            <pc:sldMk cId="1210198327" sldId="257"/>
            <ac:spMk id="6" creationId="{98EF8DC6-2EE8-4375-BCF7-22F9C13DAF27}"/>
          </ac:spMkLst>
        </pc:spChg>
        <pc:spChg chg="add mod topLvl">
          <ac:chgData name="KANE, Julie (BIRMINGHAM WOMEN'S AND CHILDREN'S NHS FOUNDATION TRUST)" userId="94aec9ab-0c84-47fc-8199-1c574159fc06" providerId="ADAL" clId="{E0EF97AB-B622-4437-8D28-1A12F52F81B2}" dt="2023-01-20T11:39:30.809" v="573" actId="1076"/>
          <ac:spMkLst>
            <pc:docMk/>
            <pc:sldMk cId="1210198327" sldId="257"/>
            <ac:spMk id="7" creationId="{26EB28D3-04C3-4413-BB90-24D3537F7159}"/>
          </ac:spMkLst>
        </pc:spChg>
        <pc:spChg chg="add mod topLvl">
          <ac:chgData name="KANE, Julie (BIRMINGHAM WOMEN'S AND CHILDREN'S NHS FOUNDATION TRUST)" userId="94aec9ab-0c84-47fc-8199-1c574159fc06" providerId="ADAL" clId="{E0EF97AB-B622-4437-8D28-1A12F52F81B2}" dt="2023-01-20T11:39:30.809" v="573" actId="1076"/>
          <ac:spMkLst>
            <pc:docMk/>
            <pc:sldMk cId="1210198327" sldId="257"/>
            <ac:spMk id="8" creationId="{17E9FA39-D497-4B28-9A99-8257744D2181}"/>
          </ac:spMkLst>
        </pc:spChg>
        <pc:spChg chg="add mod topLvl">
          <ac:chgData name="KANE, Julie (BIRMINGHAM WOMEN'S AND CHILDREN'S NHS FOUNDATION TRUST)" userId="94aec9ab-0c84-47fc-8199-1c574159fc06" providerId="ADAL" clId="{E0EF97AB-B622-4437-8D28-1A12F52F81B2}" dt="2023-01-20T11:39:30.809" v="573" actId="1076"/>
          <ac:spMkLst>
            <pc:docMk/>
            <pc:sldMk cId="1210198327" sldId="257"/>
            <ac:spMk id="9" creationId="{FC7BF96C-EAC8-432F-83D7-6AACEF3437FB}"/>
          </ac:spMkLst>
        </pc:spChg>
        <pc:spChg chg="add mod topLvl">
          <ac:chgData name="KANE, Julie (BIRMINGHAM WOMEN'S AND CHILDREN'S NHS FOUNDATION TRUST)" userId="94aec9ab-0c84-47fc-8199-1c574159fc06" providerId="ADAL" clId="{E0EF97AB-B622-4437-8D28-1A12F52F81B2}" dt="2023-01-20T11:39:30.809" v="573" actId="1076"/>
          <ac:spMkLst>
            <pc:docMk/>
            <pc:sldMk cId="1210198327" sldId="257"/>
            <ac:spMk id="10" creationId="{55039FCE-DE39-4FE1-982F-3E9959A1536C}"/>
          </ac:spMkLst>
        </pc:spChg>
        <pc:spChg chg="add mod">
          <ac:chgData name="KANE, Julie (BIRMINGHAM WOMEN'S AND CHILDREN'S NHS FOUNDATION TRUST)" userId="94aec9ab-0c84-47fc-8199-1c574159fc06" providerId="ADAL" clId="{E0EF97AB-B622-4437-8D28-1A12F52F81B2}" dt="2023-01-20T11:39:30.809" v="573" actId="1076"/>
          <ac:spMkLst>
            <pc:docMk/>
            <pc:sldMk cId="1210198327" sldId="257"/>
            <ac:spMk id="12" creationId="{D770C312-3482-48EA-8C4D-DE1DAB3701E0}"/>
          </ac:spMkLst>
        </pc:spChg>
        <pc:spChg chg="add mod">
          <ac:chgData name="KANE, Julie (BIRMINGHAM WOMEN'S AND CHILDREN'S NHS FOUNDATION TRUST)" userId="94aec9ab-0c84-47fc-8199-1c574159fc06" providerId="ADAL" clId="{E0EF97AB-B622-4437-8D28-1A12F52F81B2}" dt="2023-01-20T11:39:30.809" v="573" actId="1076"/>
          <ac:spMkLst>
            <pc:docMk/>
            <pc:sldMk cId="1210198327" sldId="257"/>
            <ac:spMk id="17" creationId="{137BC1C7-5685-461C-A328-8C2106B127AB}"/>
          </ac:spMkLst>
        </pc:spChg>
        <pc:spChg chg="add mod">
          <ac:chgData name="KANE, Julie (BIRMINGHAM WOMEN'S AND CHILDREN'S NHS FOUNDATION TRUST)" userId="94aec9ab-0c84-47fc-8199-1c574159fc06" providerId="ADAL" clId="{E0EF97AB-B622-4437-8D28-1A12F52F81B2}" dt="2023-01-20T11:39:30.809" v="573" actId="1076"/>
          <ac:spMkLst>
            <pc:docMk/>
            <pc:sldMk cId="1210198327" sldId="257"/>
            <ac:spMk id="18" creationId="{BEFD38EB-747D-49BB-B72A-487B4839C1E5}"/>
          </ac:spMkLst>
        </pc:spChg>
        <pc:spChg chg="add mod">
          <ac:chgData name="KANE, Julie (BIRMINGHAM WOMEN'S AND CHILDREN'S NHS FOUNDATION TRUST)" userId="94aec9ab-0c84-47fc-8199-1c574159fc06" providerId="ADAL" clId="{E0EF97AB-B622-4437-8D28-1A12F52F81B2}" dt="2023-01-20T11:39:30.809" v="573" actId="1076"/>
          <ac:spMkLst>
            <pc:docMk/>
            <pc:sldMk cId="1210198327" sldId="257"/>
            <ac:spMk id="19" creationId="{E7AF2CAA-2581-462A-AD0F-AF638022A01E}"/>
          </ac:spMkLst>
        </pc:spChg>
        <pc:grpChg chg="add del mod">
          <ac:chgData name="KANE, Julie (BIRMINGHAM WOMEN'S AND CHILDREN'S NHS FOUNDATION TRUST)" userId="94aec9ab-0c84-47fc-8199-1c574159fc06" providerId="ADAL" clId="{E0EF97AB-B622-4437-8D28-1A12F52F81B2}" dt="2023-01-20T11:20:20.449" v="150" actId="165"/>
          <ac:grpSpMkLst>
            <pc:docMk/>
            <pc:sldMk cId="1210198327" sldId="257"/>
            <ac:grpSpMk id="11" creationId="{295B13D5-2446-459D-B809-22A376764199}"/>
          </ac:grpSpMkLst>
        </pc:grpChg>
        <pc:grpChg chg="add mod">
          <ac:chgData name="KANE, Julie (BIRMINGHAM WOMEN'S AND CHILDREN'S NHS FOUNDATION TRUST)" userId="94aec9ab-0c84-47fc-8199-1c574159fc06" providerId="ADAL" clId="{E0EF97AB-B622-4437-8D28-1A12F52F81B2}" dt="2023-01-20T11:39:30.809" v="573" actId="1076"/>
          <ac:grpSpMkLst>
            <pc:docMk/>
            <pc:sldMk cId="1210198327" sldId="257"/>
            <ac:grpSpMk id="13" creationId="{CEBE33CF-B1CD-477F-9521-7948CDA61D32}"/>
          </ac:grpSpMkLst>
        </pc:grpChg>
        <pc:picChg chg="add del mod modCrop">
          <ac:chgData name="KANE, Julie (BIRMINGHAM WOMEN'S AND CHILDREN'S NHS FOUNDATION TRUST)" userId="94aec9ab-0c84-47fc-8199-1c574159fc06" providerId="ADAL" clId="{E0EF97AB-B622-4437-8D28-1A12F52F81B2}" dt="2023-01-20T11:11:25.209" v="14" actId="478"/>
          <ac:picMkLst>
            <pc:docMk/>
            <pc:sldMk cId="1210198327" sldId="257"/>
            <ac:picMk id="3" creationId="{12A75B53-C2A5-4423-9358-7CCC23FD91C9}"/>
          </ac:picMkLst>
        </pc:picChg>
        <pc:picChg chg="add mod topLvl">
          <ac:chgData name="KANE, Julie (BIRMINGHAM WOMEN'S AND CHILDREN'S NHS FOUNDATION TRUST)" userId="94aec9ab-0c84-47fc-8199-1c574159fc06" providerId="ADAL" clId="{E0EF97AB-B622-4437-8D28-1A12F52F81B2}" dt="2023-01-20T11:39:30.809" v="573" actId="1076"/>
          <ac:picMkLst>
            <pc:docMk/>
            <pc:sldMk cId="1210198327" sldId="257"/>
            <ac:picMk id="4" creationId="{DA5FC214-C806-496D-B91B-69AB5120B96F}"/>
          </ac:picMkLst>
        </pc:picChg>
        <pc:picChg chg="add mod topLvl">
          <ac:chgData name="KANE, Julie (BIRMINGHAM WOMEN'S AND CHILDREN'S NHS FOUNDATION TRUST)" userId="94aec9ab-0c84-47fc-8199-1c574159fc06" providerId="ADAL" clId="{E0EF97AB-B622-4437-8D28-1A12F52F81B2}" dt="2023-01-20T11:39:30.809" v="573" actId="1076"/>
          <ac:picMkLst>
            <pc:docMk/>
            <pc:sldMk cId="1210198327" sldId="257"/>
            <ac:picMk id="1026" creationId="{395D73E8-6ED9-4B82-B1DB-560F8145309C}"/>
          </ac:picMkLst>
        </pc:picChg>
        <pc:picChg chg="del">
          <ac:chgData name="KANE, Julie (BIRMINGHAM WOMEN'S AND CHILDREN'S NHS FOUNDATION TRUST)" userId="94aec9ab-0c84-47fc-8199-1c574159fc06" providerId="ADAL" clId="{E0EF97AB-B622-4437-8D28-1A12F52F81B2}" dt="2023-01-20T11:07:08.911" v="0" actId="478"/>
          <ac:picMkLst>
            <pc:docMk/>
            <pc:sldMk cId="1210198327" sldId="257"/>
            <ac:picMk id="1028" creationId="{BCED7E35-54A2-4148-AC3C-1E9A0C228324}"/>
          </ac:picMkLst>
        </pc:picChg>
        <pc:picChg chg="add mod topLvl">
          <ac:chgData name="KANE, Julie (BIRMINGHAM WOMEN'S AND CHILDREN'S NHS FOUNDATION TRUST)" userId="94aec9ab-0c84-47fc-8199-1c574159fc06" providerId="ADAL" clId="{E0EF97AB-B622-4437-8D28-1A12F52F81B2}" dt="2023-01-20T11:39:30.809" v="573" actId="1076"/>
          <ac:picMkLst>
            <pc:docMk/>
            <pc:sldMk cId="1210198327" sldId="257"/>
            <ac:picMk id="1030" creationId="{B305429A-D92D-4337-BAA5-E750DEA9ABE7}"/>
          </ac:picMkLst>
        </pc:picChg>
        <pc:picChg chg="add mod topLvl">
          <ac:chgData name="KANE, Julie (BIRMINGHAM WOMEN'S AND CHILDREN'S NHS FOUNDATION TRUST)" userId="94aec9ab-0c84-47fc-8199-1c574159fc06" providerId="ADAL" clId="{E0EF97AB-B622-4437-8D28-1A12F52F81B2}" dt="2023-01-20T11:39:30.809" v="573" actId="1076"/>
          <ac:picMkLst>
            <pc:docMk/>
            <pc:sldMk cId="1210198327" sldId="257"/>
            <ac:picMk id="1032" creationId="{71D178D5-EEFC-4B82-9806-4C801FB51F20}"/>
          </ac:picMkLst>
        </pc:picChg>
      </pc:sldChg>
      <pc:sldChg chg="modSp mod">
        <pc:chgData name="KANE, Julie (BIRMINGHAM WOMEN'S AND CHILDREN'S NHS FOUNDATION TRUST)" userId="94aec9ab-0c84-47fc-8199-1c574159fc06" providerId="ADAL" clId="{E0EF97AB-B622-4437-8D28-1A12F52F81B2}" dt="2023-01-20T19:50:44.677" v="975" actId="255"/>
        <pc:sldMkLst>
          <pc:docMk/>
          <pc:sldMk cId="781303142" sldId="258"/>
        </pc:sldMkLst>
        <pc:spChg chg="mod">
          <ac:chgData name="KANE, Julie (BIRMINGHAM WOMEN'S AND CHILDREN'S NHS FOUNDATION TRUST)" userId="94aec9ab-0c84-47fc-8199-1c574159fc06" providerId="ADAL" clId="{E0EF97AB-B622-4437-8D28-1A12F52F81B2}" dt="2023-01-20T19:50:44.677" v="975" actId="255"/>
          <ac:spMkLst>
            <pc:docMk/>
            <pc:sldMk cId="781303142" sldId="258"/>
            <ac:spMk id="3" creationId="{DE010552-BDC5-4EFF-B117-623F46335791}"/>
          </ac:spMkLst>
        </pc:spChg>
      </pc:sldChg>
      <pc:sldChg chg="addSp modSp mod">
        <pc:chgData name="KANE, Julie (BIRMINGHAM WOMEN'S AND CHILDREN'S NHS FOUNDATION TRUST)" userId="94aec9ab-0c84-47fc-8199-1c574159fc06" providerId="ADAL" clId="{E0EF97AB-B622-4437-8D28-1A12F52F81B2}" dt="2023-01-20T19:53:08.674" v="994" actId="1076"/>
        <pc:sldMkLst>
          <pc:docMk/>
          <pc:sldMk cId="4041234519" sldId="259"/>
        </pc:sldMkLst>
        <pc:spChg chg="mod">
          <ac:chgData name="KANE, Julie (BIRMINGHAM WOMEN'S AND CHILDREN'S NHS FOUNDATION TRUST)" userId="94aec9ab-0c84-47fc-8199-1c574159fc06" providerId="ADAL" clId="{E0EF97AB-B622-4437-8D28-1A12F52F81B2}" dt="2023-01-20T19:51:09.755" v="980" actId="1076"/>
          <ac:spMkLst>
            <pc:docMk/>
            <pc:sldMk cId="4041234519" sldId="259"/>
            <ac:spMk id="2" creationId="{5B3C44D7-D7C5-4B59-8F3B-A7B2C0FD5BB6}"/>
          </ac:spMkLst>
        </pc:spChg>
        <pc:spChg chg="add mod">
          <ac:chgData name="KANE, Julie (BIRMINGHAM WOMEN'S AND CHILDREN'S NHS FOUNDATION TRUST)" userId="94aec9ab-0c84-47fc-8199-1c574159fc06" providerId="ADAL" clId="{E0EF97AB-B622-4437-8D28-1A12F52F81B2}" dt="2023-01-20T19:53:08.674" v="994" actId="1076"/>
          <ac:spMkLst>
            <pc:docMk/>
            <pc:sldMk cId="4041234519" sldId="259"/>
            <ac:spMk id="3" creationId="{EB75DC45-C8F6-40C8-B3CD-F30BCDEAE288}"/>
          </ac:spMkLst>
        </pc:spChg>
      </pc:sldChg>
      <pc:sldChg chg="modSp mod">
        <pc:chgData name="KANE, Julie (BIRMINGHAM WOMEN'S AND CHILDREN'S NHS FOUNDATION TRUST)" userId="94aec9ab-0c84-47fc-8199-1c574159fc06" providerId="ADAL" clId="{E0EF97AB-B622-4437-8D28-1A12F52F81B2}" dt="2023-01-20T19:46:59.671" v="937" actId="255"/>
        <pc:sldMkLst>
          <pc:docMk/>
          <pc:sldMk cId="1736007284" sldId="260"/>
        </pc:sldMkLst>
        <pc:spChg chg="mod">
          <ac:chgData name="KANE, Julie (BIRMINGHAM WOMEN'S AND CHILDREN'S NHS FOUNDATION TRUST)" userId="94aec9ab-0c84-47fc-8199-1c574159fc06" providerId="ADAL" clId="{E0EF97AB-B622-4437-8D28-1A12F52F81B2}" dt="2023-01-20T19:46:59.671" v="937" actId="255"/>
          <ac:spMkLst>
            <pc:docMk/>
            <pc:sldMk cId="1736007284" sldId="260"/>
            <ac:spMk id="3" creationId="{DE010552-BDC5-4EFF-B117-623F46335791}"/>
          </ac:spMkLst>
        </pc:spChg>
      </pc:sldChg>
      <pc:sldChg chg="addSp modSp mod">
        <pc:chgData name="KANE, Julie (BIRMINGHAM WOMEN'S AND CHILDREN'S NHS FOUNDATION TRUST)" userId="94aec9ab-0c84-47fc-8199-1c574159fc06" providerId="ADAL" clId="{E0EF97AB-B622-4437-8D28-1A12F52F81B2}" dt="2023-01-20T19:52:59.125" v="992" actId="1076"/>
        <pc:sldMkLst>
          <pc:docMk/>
          <pc:sldMk cId="508889044" sldId="261"/>
        </pc:sldMkLst>
        <pc:spChg chg="mod">
          <ac:chgData name="KANE, Julie (BIRMINGHAM WOMEN'S AND CHILDREN'S NHS FOUNDATION TRUST)" userId="94aec9ab-0c84-47fc-8199-1c574159fc06" providerId="ADAL" clId="{E0EF97AB-B622-4437-8D28-1A12F52F81B2}" dt="2023-01-20T19:52:03.660" v="988" actId="1076"/>
          <ac:spMkLst>
            <pc:docMk/>
            <pc:sldMk cId="508889044" sldId="261"/>
            <ac:spMk id="2" creationId="{5B3C44D7-D7C5-4B59-8F3B-A7B2C0FD5BB6}"/>
          </ac:spMkLst>
        </pc:spChg>
        <pc:spChg chg="add mod">
          <ac:chgData name="KANE, Julie (BIRMINGHAM WOMEN'S AND CHILDREN'S NHS FOUNDATION TRUST)" userId="94aec9ab-0c84-47fc-8199-1c574159fc06" providerId="ADAL" clId="{E0EF97AB-B622-4437-8D28-1A12F52F81B2}" dt="2023-01-20T19:52:59.125" v="992" actId="1076"/>
          <ac:spMkLst>
            <pc:docMk/>
            <pc:sldMk cId="508889044" sldId="261"/>
            <ac:spMk id="3" creationId="{A999893A-DBEF-4A85-8AAD-4E352F27FB6A}"/>
          </ac:spMkLst>
        </pc:spChg>
      </pc:sldChg>
      <pc:sldChg chg="modSp mod">
        <pc:chgData name="KANE, Julie (BIRMINGHAM WOMEN'S AND CHILDREN'S NHS FOUNDATION TRUST)" userId="94aec9ab-0c84-47fc-8199-1c574159fc06" providerId="ADAL" clId="{E0EF97AB-B622-4437-8D28-1A12F52F81B2}" dt="2023-01-20T11:58:29.933" v="623" actId="255"/>
        <pc:sldMkLst>
          <pc:docMk/>
          <pc:sldMk cId="384184884" sldId="262"/>
        </pc:sldMkLst>
        <pc:spChg chg="mod">
          <ac:chgData name="KANE, Julie (BIRMINGHAM WOMEN'S AND CHILDREN'S NHS FOUNDATION TRUST)" userId="94aec9ab-0c84-47fc-8199-1c574159fc06" providerId="ADAL" clId="{E0EF97AB-B622-4437-8D28-1A12F52F81B2}" dt="2023-01-20T11:58:29.933" v="623" actId="255"/>
          <ac:spMkLst>
            <pc:docMk/>
            <pc:sldMk cId="384184884" sldId="262"/>
            <ac:spMk id="3" creationId="{DE010552-BDC5-4EFF-B117-623F46335791}"/>
          </ac:spMkLst>
        </pc:spChg>
      </pc:sldChg>
      <pc:sldChg chg="addSp modSp mod">
        <pc:chgData name="KANE, Julie (BIRMINGHAM WOMEN'S AND CHILDREN'S NHS FOUNDATION TRUST)" userId="94aec9ab-0c84-47fc-8199-1c574159fc06" providerId="ADAL" clId="{E0EF97AB-B622-4437-8D28-1A12F52F81B2}" dt="2023-01-20T19:53:04.306" v="993" actId="1076"/>
        <pc:sldMkLst>
          <pc:docMk/>
          <pc:sldMk cId="1368250907" sldId="263"/>
        </pc:sldMkLst>
        <pc:spChg chg="mod">
          <ac:chgData name="KANE, Julie (BIRMINGHAM WOMEN'S AND CHILDREN'S NHS FOUNDATION TRUST)" userId="94aec9ab-0c84-47fc-8199-1c574159fc06" providerId="ADAL" clId="{E0EF97AB-B622-4437-8D28-1A12F52F81B2}" dt="2023-01-20T19:50:34.081" v="974" actId="1076"/>
          <ac:spMkLst>
            <pc:docMk/>
            <pc:sldMk cId="1368250907" sldId="263"/>
            <ac:spMk id="2" creationId="{5B3C44D7-D7C5-4B59-8F3B-A7B2C0FD5BB6}"/>
          </ac:spMkLst>
        </pc:spChg>
        <pc:spChg chg="add mod">
          <ac:chgData name="KANE, Julie (BIRMINGHAM WOMEN'S AND CHILDREN'S NHS FOUNDATION TRUST)" userId="94aec9ab-0c84-47fc-8199-1c574159fc06" providerId="ADAL" clId="{E0EF97AB-B622-4437-8D28-1A12F52F81B2}" dt="2023-01-20T19:53:04.306" v="993" actId="1076"/>
          <ac:spMkLst>
            <pc:docMk/>
            <pc:sldMk cId="1368250907" sldId="263"/>
            <ac:spMk id="3" creationId="{5760A1E4-9744-443C-A405-5D7F42298C98}"/>
          </ac:spMkLst>
        </pc:spChg>
      </pc:sldChg>
      <pc:sldChg chg="modSp mod">
        <pc:chgData name="KANE, Julie (BIRMINGHAM WOMEN'S AND CHILDREN'S NHS FOUNDATION TRUST)" userId="94aec9ab-0c84-47fc-8199-1c574159fc06" providerId="ADAL" clId="{E0EF97AB-B622-4437-8D28-1A12F52F81B2}" dt="2023-01-20T19:49:53.281" v="963" actId="255"/>
        <pc:sldMkLst>
          <pc:docMk/>
          <pc:sldMk cId="755173485" sldId="264"/>
        </pc:sldMkLst>
        <pc:spChg chg="mod">
          <ac:chgData name="KANE, Julie (BIRMINGHAM WOMEN'S AND CHILDREN'S NHS FOUNDATION TRUST)" userId="94aec9ab-0c84-47fc-8199-1c574159fc06" providerId="ADAL" clId="{E0EF97AB-B622-4437-8D28-1A12F52F81B2}" dt="2023-01-20T19:49:53.281" v="963" actId="255"/>
          <ac:spMkLst>
            <pc:docMk/>
            <pc:sldMk cId="755173485" sldId="264"/>
            <ac:spMk id="3" creationId="{DE010552-BDC5-4EFF-B117-623F46335791}"/>
          </ac:spMkLst>
        </pc:spChg>
      </pc:sldChg>
      <pc:sldChg chg="addSp delSp modSp mod">
        <pc:chgData name="KANE, Julie (BIRMINGHAM WOMEN'S AND CHILDREN'S NHS FOUNDATION TRUST)" userId="94aec9ab-0c84-47fc-8199-1c574159fc06" providerId="ADAL" clId="{E0EF97AB-B622-4437-8D28-1A12F52F81B2}" dt="2023-01-20T19:52:53.949" v="991" actId="1076"/>
        <pc:sldMkLst>
          <pc:docMk/>
          <pc:sldMk cId="3749804075" sldId="265"/>
        </pc:sldMkLst>
        <pc:spChg chg="mod">
          <ac:chgData name="KANE, Julie (BIRMINGHAM WOMEN'S AND CHILDREN'S NHS FOUNDATION TRUST)" userId="94aec9ab-0c84-47fc-8199-1c574159fc06" providerId="ADAL" clId="{E0EF97AB-B622-4437-8D28-1A12F52F81B2}" dt="2023-01-20T19:48:33.815" v="951" actId="1076"/>
          <ac:spMkLst>
            <pc:docMk/>
            <pc:sldMk cId="3749804075" sldId="265"/>
            <ac:spMk id="2" creationId="{5B3C44D7-D7C5-4B59-8F3B-A7B2C0FD5BB6}"/>
          </ac:spMkLst>
        </pc:spChg>
        <pc:spChg chg="add del mod">
          <ac:chgData name="KANE, Julie (BIRMINGHAM WOMEN'S AND CHILDREN'S NHS FOUNDATION TRUST)" userId="94aec9ab-0c84-47fc-8199-1c574159fc06" providerId="ADAL" clId="{E0EF97AB-B622-4437-8D28-1A12F52F81B2}" dt="2023-01-20T11:59:04.852" v="628"/>
          <ac:spMkLst>
            <pc:docMk/>
            <pc:sldMk cId="3749804075" sldId="265"/>
            <ac:spMk id="3" creationId="{A9C24204-C750-4F5E-B838-A0D1DBEA566C}"/>
          </ac:spMkLst>
        </pc:spChg>
        <pc:spChg chg="add mod">
          <ac:chgData name="KANE, Julie (BIRMINGHAM WOMEN'S AND CHILDREN'S NHS FOUNDATION TRUST)" userId="94aec9ab-0c84-47fc-8199-1c574159fc06" providerId="ADAL" clId="{E0EF97AB-B622-4437-8D28-1A12F52F81B2}" dt="2023-01-20T19:52:53.949" v="991" actId="1076"/>
          <ac:spMkLst>
            <pc:docMk/>
            <pc:sldMk cId="3749804075" sldId="265"/>
            <ac:spMk id="4" creationId="{DC6A1261-9966-41F1-AD5C-1BEC3722575B}"/>
          </ac:spMkLst>
        </pc:spChg>
      </pc:sldChg>
      <pc:sldChg chg="delSp modSp mod">
        <pc:chgData name="KANE, Julie (BIRMINGHAM WOMEN'S AND CHILDREN'S NHS FOUNDATION TRUST)" userId="94aec9ab-0c84-47fc-8199-1c574159fc06" providerId="ADAL" clId="{E0EF97AB-B622-4437-8D28-1A12F52F81B2}" dt="2023-01-20T20:00:12.231" v="1077" actId="27636"/>
        <pc:sldMkLst>
          <pc:docMk/>
          <pc:sldMk cId="163211911" sldId="266"/>
        </pc:sldMkLst>
        <pc:spChg chg="mod">
          <ac:chgData name="KANE, Julie (BIRMINGHAM WOMEN'S AND CHILDREN'S NHS FOUNDATION TRUST)" userId="94aec9ab-0c84-47fc-8199-1c574159fc06" providerId="ADAL" clId="{E0EF97AB-B622-4437-8D28-1A12F52F81B2}" dt="2023-01-20T19:58:15.089" v="1044" actId="1076"/>
          <ac:spMkLst>
            <pc:docMk/>
            <pc:sldMk cId="163211911" sldId="266"/>
            <ac:spMk id="2" creationId="{77319802-59C8-4FE8-9603-D3F0E6AFD58A}"/>
          </ac:spMkLst>
        </pc:spChg>
        <pc:spChg chg="mod">
          <ac:chgData name="KANE, Julie (BIRMINGHAM WOMEN'S AND CHILDREN'S NHS FOUNDATION TRUST)" userId="94aec9ab-0c84-47fc-8199-1c574159fc06" providerId="ADAL" clId="{E0EF97AB-B622-4437-8D28-1A12F52F81B2}" dt="2023-01-20T20:00:12.231" v="1077" actId="27636"/>
          <ac:spMkLst>
            <pc:docMk/>
            <pc:sldMk cId="163211911" sldId="266"/>
            <ac:spMk id="3" creationId="{B6BFB052-857F-4265-BEBC-550697B18AA4}"/>
          </ac:spMkLst>
        </pc:spChg>
        <pc:spChg chg="del mod">
          <ac:chgData name="KANE, Julie (BIRMINGHAM WOMEN'S AND CHILDREN'S NHS FOUNDATION TRUST)" userId="94aec9ab-0c84-47fc-8199-1c574159fc06" providerId="ADAL" clId="{E0EF97AB-B622-4437-8D28-1A12F52F81B2}" dt="2023-01-20T19:59:58.095" v="1074" actId="478"/>
          <ac:spMkLst>
            <pc:docMk/>
            <pc:sldMk cId="163211911" sldId="266"/>
            <ac:spMk id="6" creationId="{2177DB0A-A77C-4E45-908E-AC7742CBB109}"/>
          </ac:spMkLst>
        </pc:spChg>
        <pc:picChg chg="mod">
          <ac:chgData name="KANE, Julie (BIRMINGHAM WOMEN'S AND CHILDREN'S NHS FOUNDATION TRUST)" userId="94aec9ab-0c84-47fc-8199-1c574159fc06" providerId="ADAL" clId="{E0EF97AB-B622-4437-8D28-1A12F52F81B2}" dt="2023-01-20T20:00:04.242" v="1075" actId="1076"/>
          <ac:picMkLst>
            <pc:docMk/>
            <pc:sldMk cId="163211911" sldId="266"/>
            <ac:picMk id="2050" creationId="{44CD71B6-EBC5-455A-A572-25F55F2B5A97}"/>
          </ac:picMkLst>
        </pc:picChg>
      </pc:sldChg>
      <pc:sldChg chg="modSp mod">
        <pc:chgData name="KANE, Julie (BIRMINGHAM WOMEN'S AND CHILDREN'S NHS FOUNDATION TRUST)" userId="94aec9ab-0c84-47fc-8199-1c574159fc06" providerId="ADAL" clId="{E0EF97AB-B622-4437-8D28-1A12F52F81B2}" dt="2023-01-20T20:14:47.488" v="1090" actId="14100"/>
        <pc:sldMkLst>
          <pc:docMk/>
          <pc:sldMk cId="2308310307" sldId="267"/>
        </pc:sldMkLst>
        <pc:spChg chg="mod">
          <ac:chgData name="KANE, Julie (BIRMINGHAM WOMEN'S AND CHILDREN'S NHS FOUNDATION TRUST)" userId="94aec9ab-0c84-47fc-8199-1c574159fc06" providerId="ADAL" clId="{E0EF97AB-B622-4437-8D28-1A12F52F81B2}" dt="2023-01-20T19:57:23.221" v="1035" actId="1076"/>
          <ac:spMkLst>
            <pc:docMk/>
            <pc:sldMk cId="2308310307" sldId="267"/>
            <ac:spMk id="7" creationId="{88C04551-6AF2-DC9D-0EBE-12C43D96E309}"/>
          </ac:spMkLst>
        </pc:spChg>
        <pc:spChg chg="mod">
          <ac:chgData name="KANE, Julie (BIRMINGHAM WOMEN'S AND CHILDREN'S NHS FOUNDATION TRUST)" userId="94aec9ab-0c84-47fc-8199-1c574159fc06" providerId="ADAL" clId="{E0EF97AB-B622-4437-8D28-1A12F52F81B2}" dt="2023-01-20T20:14:47.488" v="1090" actId="14100"/>
          <ac:spMkLst>
            <pc:docMk/>
            <pc:sldMk cId="2308310307" sldId="267"/>
            <ac:spMk id="9" creationId="{E9C030DC-EC54-8E7A-A475-3F8F2EBE0D0F}"/>
          </ac:spMkLst>
        </pc:spChg>
        <pc:picChg chg="mod">
          <ac:chgData name="KANE, Julie (BIRMINGHAM WOMEN'S AND CHILDREN'S NHS FOUNDATION TRUST)" userId="94aec9ab-0c84-47fc-8199-1c574159fc06" providerId="ADAL" clId="{E0EF97AB-B622-4437-8D28-1A12F52F81B2}" dt="2023-01-20T19:57:42.827" v="1039" actId="1076"/>
          <ac:picMkLst>
            <pc:docMk/>
            <pc:sldMk cId="2308310307" sldId="267"/>
            <ac:picMk id="8" creationId="{2EBA0948-27F3-439B-A771-920192464E2F}"/>
          </ac:picMkLst>
        </pc:picChg>
      </pc:sldChg>
      <pc:sldChg chg="modSp mod">
        <pc:chgData name="KANE, Julie (BIRMINGHAM WOMEN'S AND CHILDREN'S NHS FOUNDATION TRUST)" userId="94aec9ab-0c84-47fc-8199-1c574159fc06" providerId="ADAL" clId="{E0EF97AB-B622-4437-8D28-1A12F52F81B2}" dt="2023-01-20T19:46:24.099" v="936" actId="14100"/>
        <pc:sldMkLst>
          <pc:docMk/>
          <pc:sldMk cId="1254091993" sldId="268"/>
        </pc:sldMkLst>
        <pc:spChg chg="mod">
          <ac:chgData name="KANE, Julie (BIRMINGHAM WOMEN'S AND CHILDREN'S NHS FOUNDATION TRUST)" userId="94aec9ab-0c84-47fc-8199-1c574159fc06" providerId="ADAL" clId="{E0EF97AB-B622-4437-8D28-1A12F52F81B2}" dt="2023-01-20T19:46:14.232" v="935" actId="16037"/>
          <ac:spMkLst>
            <pc:docMk/>
            <pc:sldMk cId="1254091993" sldId="268"/>
            <ac:spMk id="20" creationId="{0D3F0EBF-A9A0-F68E-7337-76FE4A6F427A}"/>
          </ac:spMkLst>
        </pc:spChg>
        <pc:spChg chg="mod">
          <ac:chgData name="KANE, Julie (BIRMINGHAM WOMEN'S AND CHILDREN'S NHS FOUNDATION TRUST)" userId="94aec9ab-0c84-47fc-8199-1c574159fc06" providerId="ADAL" clId="{E0EF97AB-B622-4437-8D28-1A12F52F81B2}" dt="2023-01-20T19:46:24.099" v="936" actId="14100"/>
          <ac:spMkLst>
            <pc:docMk/>
            <pc:sldMk cId="1254091993" sldId="268"/>
            <ac:spMk id="24" creationId="{54A9C920-10EE-A167-301D-EED52F383662}"/>
          </ac:spMkLst>
        </pc:spChg>
      </pc:sldChg>
      <pc:sldChg chg="modSp mod">
        <pc:chgData name="KANE, Julie (BIRMINGHAM WOMEN'S AND CHILDREN'S NHS FOUNDATION TRUST)" userId="94aec9ab-0c84-47fc-8199-1c574159fc06" providerId="ADAL" clId="{E0EF97AB-B622-4437-8D28-1A12F52F81B2}" dt="2023-01-20T19:56:40.888" v="1032" actId="1076"/>
        <pc:sldMkLst>
          <pc:docMk/>
          <pc:sldMk cId="1155499056" sldId="270"/>
        </pc:sldMkLst>
        <pc:spChg chg="mod">
          <ac:chgData name="KANE, Julie (BIRMINGHAM WOMEN'S AND CHILDREN'S NHS FOUNDATION TRUST)" userId="94aec9ab-0c84-47fc-8199-1c574159fc06" providerId="ADAL" clId="{E0EF97AB-B622-4437-8D28-1A12F52F81B2}" dt="2023-01-20T19:56:23.340" v="1028" actId="1076"/>
          <ac:spMkLst>
            <pc:docMk/>
            <pc:sldMk cId="1155499056" sldId="270"/>
            <ac:spMk id="4" creationId="{19C29EED-0542-483A-A9C9-00EB2D9F00A9}"/>
          </ac:spMkLst>
        </pc:spChg>
        <pc:spChg chg="mod">
          <ac:chgData name="KANE, Julie (BIRMINGHAM WOMEN'S AND CHILDREN'S NHS FOUNDATION TRUST)" userId="94aec9ab-0c84-47fc-8199-1c574159fc06" providerId="ADAL" clId="{E0EF97AB-B622-4437-8D28-1A12F52F81B2}" dt="2023-01-20T19:56:18.420" v="1027" actId="1076"/>
          <ac:spMkLst>
            <pc:docMk/>
            <pc:sldMk cId="1155499056" sldId="270"/>
            <ac:spMk id="5" creationId="{95F8D06E-EAC4-4D7E-9157-E98108D82132}"/>
          </ac:spMkLst>
        </pc:spChg>
        <pc:spChg chg="mod">
          <ac:chgData name="KANE, Julie (BIRMINGHAM WOMEN'S AND CHILDREN'S NHS FOUNDATION TRUST)" userId="94aec9ab-0c84-47fc-8199-1c574159fc06" providerId="ADAL" clId="{E0EF97AB-B622-4437-8D28-1A12F52F81B2}" dt="2023-01-20T19:56:10.848" v="1025" actId="1076"/>
          <ac:spMkLst>
            <pc:docMk/>
            <pc:sldMk cId="1155499056" sldId="270"/>
            <ac:spMk id="6" creationId="{2C687471-F711-4AE5-A4F0-48F8BBE42DF6}"/>
          </ac:spMkLst>
        </pc:spChg>
        <pc:spChg chg="mod">
          <ac:chgData name="KANE, Julie (BIRMINGHAM WOMEN'S AND CHILDREN'S NHS FOUNDATION TRUST)" userId="94aec9ab-0c84-47fc-8199-1c574159fc06" providerId="ADAL" clId="{E0EF97AB-B622-4437-8D28-1A12F52F81B2}" dt="2023-01-20T19:56:14.297" v="1026" actId="1076"/>
          <ac:spMkLst>
            <pc:docMk/>
            <pc:sldMk cId="1155499056" sldId="270"/>
            <ac:spMk id="7" creationId="{14DB3254-D7AB-40C3-83C2-631D2D9544FF}"/>
          </ac:spMkLst>
        </pc:spChg>
        <pc:spChg chg="mod">
          <ac:chgData name="KANE, Julie (BIRMINGHAM WOMEN'S AND CHILDREN'S NHS FOUNDATION TRUST)" userId="94aec9ab-0c84-47fc-8199-1c574159fc06" providerId="ADAL" clId="{E0EF97AB-B622-4437-8D28-1A12F52F81B2}" dt="2023-01-20T19:56:40.888" v="1032" actId="1076"/>
          <ac:spMkLst>
            <pc:docMk/>
            <pc:sldMk cId="1155499056" sldId="270"/>
            <ac:spMk id="9" creationId="{5896160D-227D-4099-83AC-D26E813DF544}"/>
          </ac:spMkLst>
        </pc:spChg>
        <pc:spChg chg="mod">
          <ac:chgData name="KANE, Julie (BIRMINGHAM WOMEN'S AND CHILDREN'S NHS FOUNDATION TRUST)" userId="94aec9ab-0c84-47fc-8199-1c574159fc06" providerId="ADAL" clId="{E0EF97AB-B622-4437-8D28-1A12F52F81B2}" dt="2023-01-20T19:56:27.113" v="1029" actId="1076"/>
          <ac:spMkLst>
            <pc:docMk/>
            <pc:sldMk cId="1155499056" sldId="270"/>
            <ac:spMk id="11" creationId="{86FFAAD9-31D7-4E92-AA0A-A3B806F39F72}"/>
          </ac:spMkLst>
        </pc:spChg>
      </pc:sldChg>
      <pc:sldMasterChg chg="modSldLayout">
        <pc:chgData name="KANE, Julie (BIRMINGHAM WOMEN'S AND CHILDREN'S NHS FOUNDATION TRUST)" userId="94aec9ab-0c84-47fc-8199-1c574159fc06" providerId="ADAL" clId="{E0EF97AB-B622-4437-8D28-1A12F52F81B2}" dt="2023-01-20T19:45:40.947" v="934" actId="2711"/>
        <pc:sldMasterMkLst>
          <pc:docMk/>
          <pc:sldMasterMk cId="753487032" sldId="2147483725"/>
        </pc:sldMasterMkLst>
        <pc:sldLayoutChg chg="modSp">
          <pc:chgData name="KANE, Julie (BIRMINGHAM WOMEN'S AND CHILDREN'S NHS FOUNDATION TRUST)" userId="94aec9ab-0c84-47fc-8199-1c574159fc06" providerId="ADAL" clId="{E0EF97AB-B622-4437-8D28-1A12F52F81B2}" dt="2023-01-20T19:45:40.947" v="934" actId="2711"/>
          <pc:sldLayoutMkLst>
            <pc:docMk/>
            <pc:sldMasterMk cId="753487032" sldId="2147483725"/>
            <pc:sldLayoutMk cId="558791020" sldId="2147483721"/>
          </pc:sldLayoutMkLst>
          <pc:spChg chg="mod">
            <ac:chgData name="KANE, Julie (BIRMINGHAM WOMEN'S AND CHILDREN'S NHS FOUNDATION TRUST)" userId="94aec9ab-0c84-47fc-8199-1c574159fc06" providerId="ADAL" clId="{E0EF97AB-B622-4437-8D28-1A12F52F81B2}" dt="2023-01-20T19:45:40.947" v="934" actId="2711"/>
            <ac:spMkLst>
              <pc:docMk/>
              <pc:sldMasterMk cId="753487032" sldId="2147483725"/>
              <pc:sldLayoutMk cId="558791020" sldId="2147483721"/>
              <ac:spMk id="3" creationId="{7D3C075C-7238-4F43-87E7-63A35BE6900C}"/>
            </ac:spMkLst>
          </pc:spChg>
        </pc:sldLayoutChg>
      </pc:sldMasterChg>
    </pc:docChg>
  </pc:docChgLst>
  <pc:docChgLst>
    <pc:chgData name="KANE, Julie (BIRMINGHAM WOMEN'S AND CHILDREN'S NHS FOUNDATION TRUST)" userId="S::julie.kane3@nhs.net::94aec9ab-0c84-47fc-8199-1c574159fc06" providerId="AD" clId="Web-{CBFF7A01-2794-35C8-68C7-F7B755452284}"/>
    <pc:docChg chg="sldOrd">
      <pc:chgData name="KANE, Julie (BIRMINGHAM WOMEN'S AND CHILDREN'S NHS FOUNDATION TRUST)" userId="S::julie.kane3@nhs.net::94aec9ab-0c84-47fc-8199-1c574159fc06" providerId="AD" clId="Web-{CBFF7A01-2794-35C8-68C7-F7B755452284}" dt="2023-01-19T18:16:46.688" v="0"/>
      <pc:docMkLst>
        <pc:docMk/>
      </pc:docMkLst>
      <pc:sldChg chg="ord">
        <pc:chgData name="KANE, Julie (BIRMINGHAM WOMEN'S AND CHILDREN'S NHS FOUNDATION TRUST)" userId="S::julie.kane3@nhs.net::94aec9ab-0c84-47fc-8199-1c574159fc06" providerId="AD" clId="Web-{CBFF7A01-2794-35C8-68C7-F7B755452284}" dt="2023-01-19T18:16:46.688" v="0"/>
        <pc:sldMkLst>
          <pc:docMk/>
          <pc:sldMk cId="163211911" sldId="266"/>
        </pc:sldMkLst>
      </pc:sldChg>
    </pc:docChg>
  </pc:docChgLst>
  <pc:docChgLst>
    <pc:chgData name="KANE, Julie (BIRMINGHAM WOMEN'S AND CHILDREN'S NHS FOUNDATION TRUST)" userId="S::julie.kane3@nhs.net::94aec9ab-0c84-47fc-8199-1c574159fc06" providerId="AD" clId="Web-{DC0BB2AC-0BA1-C625-64AC-F636A7EDCF85}"/>
    <pc:docChg chg="modSld">
      <pc:chgData name="KANE, Julie (BIRMINGHAM WOMEN'S AND CHILDREN'S NHS FOUNDATION TRUST)" userId="S::julie.kane3@nhs.net::94aec9ab-0c84-47fc-8199-1c574159fc06" providerId="AD" clId="Web-{DC0BB2AC-0BA1-C625-64AC-F636A7EDCF85}" dt="2023-01-20T19:43:44.460" v="9" actId="1076"/>
      <pc:docMkLst>
        <pc:docMk/>
      </pc:docMkLst>
      <pc:sldChg chg="modSp">
        <pc:chgData name="KANE, Julie (BIRMINGHAM WOMEN'S AND CHILDREN'S NHS FOUNDATION TRUST)" userId="S::julie.kane3@nhs.net::94aec9ab-0c84-47fc-8199-1c574159fc06" providerId="AD" clId="Web-{DC0BB2AC-0BA1-C625-64AC-F636A7EDCF85}" dt="2023-01-20T19:43:44.460" v="9" actId="1076"/>
        <pc:sldMkLst>
          <pc:docMk/>
          <pc:sldMk cId="301908697" sldId="256"/>
        </pc:sldMkLst>
        <pc:spChg chg="mod">
          <ac:chgData name="KANE, Julie (BIRMINGHAM WOMEN'S AND CHILDREN'S NHS FOUNDATION TRUST)" userId="S::julie.kane3@nhs.net::94aec9ab-0c84-47fc-8199-1c574159fc06" providerId="AD" clId="Web-{DC0BB2AC-0BA1-C625-64AC-F636A7EDCF85}" dt="2023-01-20T19:43:44.460" v="9" actId="1076"/>
          <ac:spMkLst>
            <pc:docMk/>
            <pc:sldMk cId="301908697" sldId="256"/>
            <ac:spMk id="3" creationId="{EA19872F-BE8B-4BC2-8B96-D3E1C58EA8B6}"/>
          </ac:spMkLst>
        </pc:spChg>
      </pc:sldChg>
      <pc:sldChg chg="modSp">
        <pc:chgData name="KANE, Julie (BIRMINGHAM WOMEN'S AND CHILDREN'S NHS FOUNDATION TRUST)" userId="S::julie.kane3@nhs.net::94aec9ab-0c84-47fc-8199-1c574159fc06" providerId="AD" clId="Web-{DC0BB2AC-0BA1-C625-64AC-F636A7EDCF85}" dt="2023-01-20T19:42:34.709" v="6" actId="20577"/>
        <pc:sldMkLst>
          <pc:docMk/>
          <pc:sldMk cId="384184884" sldId="262"/>
        </pc:sldMkLst>
        <pc:spChg chg="mod">
          <ac:chgData name="KANE, Julie (BIRMINGHAM WOMEN'S AND CHILDREN'S NHS FOUNDATION TRUST)" userId="S::julie.kane3@nhs.net::94aec9ab-0c84-47fc-8199-1c574159fc06" providerId="AD" clId="Web-{DC0BB2AC-0BA1-C625-64AC-F636A7EDCF85}" dt="2023-01-20T19:42:34.709" v="6" actId="20577"/>
          <ac:spMkLst>
            <pc:docMk/>
            <pc:sldMk cId="384184884" sldId="262"/>
            <ac:spMk id="3" creationId="{DE010552-BDC5-4EFF-B117-623F46335791}"/>
          </ac:spMkLst>
        </pc:spChg>
      </pc:sldChg>
      <pc:sldChg chg="modSp">
        <pc:chgData name="KANE, Julie (BIRMINGHAM WOMEN'S AND CHILDREN'S NHS FOUNDATION TRUST)" userId="S::julie.kane3@nhs.net::94aec9ab-0c84-47fc-8199-1c574159fc06" providerId="AD" clId="Web-{DC0BB2AC-0BA1-C625-64AC-F636A7EDCF85}" dt="2023-01-20T19:42:18.443" v="4" actId="20577"/>
        <pc:sldMkLst>
          <pc:docMk/>
          <pc:sldMk cId="3610591124" sldId="269"/>
        </pc:sldMkLst>
        <pc:spChg chg="mod">
          <ac:chgData name="KANE, Julie (BIRMINGHAM WOMEN'S AND CHILDREN'S NHS FOUNDATION TRUST)" userId="S::julie.kane3@nhs.net::94aec9ab-0c84-47fc-8199-1c574159fc06" providerId="AD" clId="Web-{DC0BB2AC-0BA1-C625-64AC-F636A7EDCF85}" dt="2023-01-20T19:42:18.443" v="4" actId="20577"/>
          <ac:spMkLst>
            <pc:docMk/>
            <pc:sldMk cId="3610591124" sldId="269"/>
            <ac:spMk id="5" creationId="{01321C34-EC74-075B-9CD8-F03468337E1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C81A0-FB7A-4357-8B37-1EC930D1E098}"/>
              </a:ext>
            </a:extLst>
          </p:cNvPr>
          <p:cNvSpPr>
            <a:spLocks noGrp="1"/>
          </p:cNvSpPr>
          <p:nvPr>
            <p:ph type="ctrTitle"/>
          </p:nvPr>
        </p:nvSpPr>
        <p:spPr>
          <a:xfrm>
            <a:off x="762000" y="1523999"/>
            <a:ext cx="10668000" cy="1985963"/>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D3C075C-7238-4F43-87E7-63A35BE6900C}"/>
              </a:ext>
            </a:extLst>
          </p:cNvPr>
          <p:cNvSpPr>
            <a:spLocks noGrp="1"/>
          </p:cNvSpPr>
          <p:nvPr>
            <p:ph type="subTitle" idx="1"/>
          </p:nvPr>
        </p:nvSpPr>
        <p:spPr>
          <a:xfrm>
            <a:off x="762000" y="3809999"/>
            <a:ext cx="10667998" cy="1985963"/>
          </a:xfrm>
        </p:spPr>
        <p:txBody>
          <a:bodyPr/>
          <a:lstStyle>
            <a:lvl1pPr marL="0" indent="0" algn="ctr">
              <a:buNone/>
              <a:defRPr sz="2400">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AB67EEB-ABA8-4DA9-803B-0C6CD8A1284C}"/>
              </a:ext>
            </a:extLst>
          </p:cNvPr>
          <p:cNvSpPr>
            <a:spLocks noGrp="1"/>
          </p:cNvSpPr>
          <p:nvPr>
            <p:ph type="dt" sz="half" idx="10"/>
          </p:nvPr>
        </p:nvSpPr>
        <p:spPr/>
        <p:txBody>
          <a:bodyPr anchor="b" anchorCtr="0"/>
          <a:lstStyle/>
          <a:p>
            <a:fld id="{F4D57BDD-E64A-4D27-8978-82FFCA18A12C}" type="datetimeFigureOut">
              <a:rPr lang="en-US" smtClean="0"/>
              <a:t>1/20/2023</a:t>
            </a:fld>
            <a:endParaRPr lang="en-US"/>
          </a:p>
        </p:txBody>
      </p:sp>
      <p:sp>
        <p:nvSpPr>
          <p:cNvPr id="5" name="Footer Placeholder 4">
            <a:extLst>
              <a:ext uri="{FF2B5EF4-FFF2-40B4-BE49-F238E27FC236}">
                <a16:creationId xmlns:a16="http://schemas.microsoft.com/office/drawing/2014/main" id="{0FCFD314-1E75-41B9-A585-4F4A32A347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0CC8E8-C649-4A81-BF53-F078B2A98453}"/>
              </a:ext>
            </a:extLst>
          </p:cNvPr>
          <p:cNvSpPr>
            <a:spLocks noGrp="1"/>
          </p:cNvSpPr>
          <p:nvPr>
            <p:ph type="sldNum" sz="quarter" idx="12"/>
          </p:nvPr>
        </p:nvSpPr>
        <p:spPr/>
        <p:txBody>
          <a:bodyPr/>
          <a:lstStyle/>
          <a:p>
            <a:fld id="{D643A852-0206-46AC-B0EB-645612933129}" type="slidenum">
              <a:rPr lang="en-US" smtClean="0"/>
              <a:t>‹#›</a:t>
            </a:fld>
            <a:endParaRPr lang="en-US" dirty="0"/>
          </a:p>
        </p:txBody>
      </p:sp>
    </p:spTree>
    <p:extLst>
      <p:ext uri="{BB962C8B-B14F-4D97-AF65-F5344CB8AC3E}">
        <p14:creationId xmlns:p14="http://schemas.microsoft.com/office/powerpoint/2010/main" val="558791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A6A6-C260-4F8B-99DF-249C907BE5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36F8CB-5C97-4437-A672-4E43D0E5AE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90C990-05C1-4ECD-A899-722057AEA630}"/>
              </a:ext>
            </a:extLst>
          </p:cNvPr>
          <p:cNvSpPr>
            <a:spLocks noGrp="1"/>
          </p:cNvSpPr>
          <p:nvPr>
            <p:ph type="dt" sz="half" idx="10"/>
          </p:nvPr>
        </p:nvSpPr>
        <p:spPr/>
        <p:txBody>
          <a:bodyPr/>
          <a:lstStyle/>
          <a:p>
            <a:fld id="{F4D57BDD-E64A-4D27-8978-82FFCA18A12C}" type="datetimeFigureOut">
              <a:rPr lang="en-US" smtClean="0"/>
              <a:t>1/20/2023</a:t>
            </a:fld>
            <a:endParaRPr lang="en-US"/>
          </a:p>
        </p:txBody>
      </p:sp>
      <p:sp>
        <p:nvSpPr>
          <p:cNvPr id="5" name="Footer Placeholder 4">
            <a:extLst>
              <a:ext uri="{FF2B5EF4-FFF2-40B4-BE49-F238E27FC236}">
                <a16:creationId xmlns:a16="http://schemas.microsoft.com/office/drawing/2014/main" id="{C5E9811C-37A0-4DD1-8607-EFD4226E5D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CAB506-9570-4D3E-804F-A184A73DBCE6}"/>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612770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69B8-DEA4-4F12-9078-ECD731F2AC92}"/>
              </a:ext>
            </a:extLst>
          </p:cNvPr>
          <p:cNvSpPr>
            <a:spLocks noGrp="1"/>
          </p:cNvSpPr>
          <p:nvPr>
            <p:ph type="title"/>
          </p:nvPr>
        </p:nvSpPr>
        <p:spPr>
          <a:xfrm>
            <a:off x="762000" y="1530351"/>
            <a:ext cx="10668000" cy="2279650"/>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0D1F3B-E79C-4822-999D-205B0E76C66F}"/>
              </a:ext>
            </a:extLst>
          </p:cNvPr>
          <p:cNvSpPr>
            <a:spLocks noGrp="1"/>
          </p:cNvSpPr>
          <p:nvPr>
            <p:ph type="body" idx="1"/>
          </p:nvPr>
        </p:nvSpPr>
        <p:spPr>
          <a:xfrm>
            <a:off x="762000" y="4589464"/>
            <a:ext cx="10668000" cy="118318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145166-621E-4C71-A40F-64E514536729}"/>
              </a:ext>
            </a:extLst>
          </p:cNvPr>
          <p:cNvSpPr>
            <a:spLocks noGrp="1"/>
          </p:cNvSpPr>
          <p:nvPr>
            <p:ph type="dt" sz="half" idx="10"/>
          </p:nvPr>
        </p:nvSpPr>
        <p:spPr/>
        <p:txBody>
          <a:bodyPr/>
          <a:lstStyle/>
          <a:p>
            <a:fld id="{F4D57BDD-E64A-4D27-8978-82FFCA18A12C}" type="datetimeFigureOut">
              <a:rPr lang="en-US" smtClean="0"/>
              <a:t>1/20/2023</a:t>
            </a:fld>
            <a:endParaRPr lang="en-US"/>
          </a:p>
        </p:txBody>
      </p:sp>
      <p:sp>
        <p:nvSpPr>
          <p:cNvPr id="5" name="Footer Placeholder 4">
            <a:extLst>
              <a:ext uri="{FF2B5EF4-FFF2-40B4-BE49-F238E27FC236}">
                <a16:creationId xmlns:a16="http://schemas.microsoft.com/office/drawing/2014/main" id="{44B8A175-E39F-477F-997B-99FF8677A5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69115F-5456-4FA3-8484-B1806E7C48C7}"/>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023184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BC5C-CCF0-4BA5-B102-213AC6FD5A48}"/>
              </a:ext>
            </a:extLst>
          </p:cNvPr>
          <p:cNvSpPr>
            <a:spLocks noGrp="1"/>
          </p:cNvSpPr>
          <p:nvPr>
            <p:ph type="title"/>
          </p:nvPr>
        </p:nvSpPr>
        <p:spPr>
          <a:xfrm>
            <a:off x="762000" y="1524000"/>
            <a:ext cx="9144000" cy="12636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2237E63-3B4F-4C2F-A87C-9533227EB684}"/>
              </a:ext>
            </a:extLst>
          </p:cNvPr>
          <p:cNvSpPr>
            <a:spLocks noGrp="1"/>
          </p:cNvSpPr>
          <p:nvPr>
            <p:ph sz="half" idx="1"/>
          </p:nvPr>
        </p:nvSpPr>
        <p:spPr>
          <a:xfrm>
            <a:off x="762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78ACE3E-2FED-4289-B138-3EC2826909F5}"/>
              </a:ext>
            </a:extLst>
          </p:cNvPr>
          <p:cNvSpPr>
            <a:spLocks noGrp="1"/>
          </p:cNvSpPr>
          <p:nvPr>
            <p:ph sz="half" idx="2"/>
          </p:nvPr>
        </p:nvSpPr>
        <p:spPr>
          <a:xfrm>
            <a:off x="6858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55DB51-20DA-4BEF-90BA-DDD37DC080CF}"/>
              </a:ext>
            </a:extLst>
          </p:cNvPr>
          <p:cNvSpPr>
            <a:spLocks noGrp="1"/>
          </p:cNvSpPr>
          <p:nvPr>
            <p:ph type="dt" sz="half" idx="10"/>
          </p:nvPr>
        </p:nvSpPr>
        <p:spPr/>
        <p:txBody>
          <a:bodyPr/>
          <a:lstStyle/>
          <a:p>
            <a:fld id="{F4D57BDD-E64A-4D27-8978-82FFCA18A12C}" type="datetimeFigureOut">
              <a:rPr lang="en-US" smtClean="0"/>
              <a:t>1/20/2023</a:t>
            </a:fld>
            <a:endParaRPr lang="en-US"/>
          </a:p>
        </p:txBody>
      </p:sp>
      <p:sp>
        <p:nvSpPr>
          <p:cNvPr id="6" name="Footer Placeholder 5">
            <a:extLst>
              <a:ext uri="{FF2B5EF4-FFF2-40B4-BE49-F238E27FC236}">
                <a16:creationId xmlns:a16="http://schemas.microsoft.com/office/drawing/2014/main" id="{506D22E1-F0DB-4CB7-B2E3-D578EEAA6E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29146B-54D6-4291-8EA2-6430024824AE}"/>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567674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B4AE7-507A-4E14-96E2-5412FF8EA283}"/>
              </a:ext>
            </a:extLst>
          </p:cNvPr>
          <p:cNvSpPr>
            <a:spLocks noGrp="1"/>
          </p:cNvSpPr>
          <p:nvPr>
            <p:ph type="title"/>
          </p:nvPr>
        </p:nvSpPr>
        <p:spPr>
          <a:xfrm>
            <a:off x="762000" y="1527048"/>
            <a:ext cx="10668000" cy="75895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EDEEE83-2945-4C22-9597-57F1F1262841}"/>
              </a:ext>
            </a:extLst>
          </p:cNvPr>
          <p:cNvSpPr>
            <a:spLocks noGrp="1"/>
          </p:cNvSpPr>
          <p:nvPr>
            <p:ph type="body" idx="1"/>
          </p:nvPr>
        </p:nvSpPr>
        <p:spPr>
          <a:xfrm>
            <a:off x="762000" y="2285999"/>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C2494D-AD1D-4CB7-A17C-B69079113D71}"/>
              </a:ext>
            </a:extLst>
          </p:cNvPr>
          <p:cNvSpPr>
            <a:spLocks noGrp="1"/>
          </p:cNvSpPr>
          <p:nvPr>
            <p:ph sz="half" idx="2"/>
          </p:nvPr>
        </p:nvSpPr>
        <p:spPr>
          <a:xfrm>
            <a:off x="762001" y="3059113"/>
            <a:ext cx="4572000"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23E4950-830D-4EE3-9F51-DD730255E0CD}"/>
              </a:ext>
            </a:extLst>
          </p:cNvPr>
          <p:cNvSpPr>
            <a:spLocks noGrp="1"/>
          </p:cNvSpPr>
          <p:nvPr>
            <p:ph type="body" sz="quarter" idx="3"/>
          </p:nvPr>
        </p:nvSpPr>
        <p:spPr>
          <a:xfrm>
            <a:off x="6857998" y="2286000"/>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F244AA-BDAA-4FDD-B742-449DF905730C}"/>
              </a:ext>
            </a:extLst>
          </p:cNvPr>
          <p:cNvSpPr>
            <a:spLocks noGrp="1"/>
          </p:cNvSpPr>
          <p:nvPr>
            <p:ph sz="quarter" idx="4"/>
          </p:nvPr>
        </p:nvSpPr>
        <p:spPr>
          <a:xfrm>
            <a:off x="6858000" y="3059113"/>
            <a:ext cx="4571998"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B78494-ECE0-41D2-97E2-CFAC0434A8B8}"/>
              </a:ext>
            </a:extLst>
          </p:cNvPr>
          <p:cNvSpPr>
            <a:spLocks noGrp="1"/>
          </p:cNvSpPr>
          <p:nvPr>
            <p:ph type="dt" sz="half" idx="10"/>
          </p:nvPr>
        </p:nvSpPr>
        <p:spPr/>
        <p:txBody>
          <a:bodyPr/>
          <a:lstStyle/>
          <a:p>
            <a:fld id="{F4D57BDD-E64A-4D27-8978-82FFCA18A12C}" type="datetimeFigureOut">
              <a:rPr lang="en-US" smtClean="0"/>
              <a:t>1/20/2023</a:t>
            </a:fld>
            <a:endParaRPr lang="en-US"/>
          </a:p>
        </p:txBody>
      </p:sp>
      <p:sp>
        <p:nvSpPr>
          <p:cNvPr id="8" name="Footer Placeholder 7">
            <a:extLst>
              <a:ext uri="{FF2B5EF4-FFF2-40B4-BE49-F238E27FC236}">
                <a16:creationId xmlns:a16="http://schemas.microsoft.com/office/drawing/2014/main" id="{185E4C20-6CC5-4259-B554-B19F1A7AA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B09AB13-CCCC-4074-9B66-CE0B37902E3F}"/>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726668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B5FF-4FD1-4CE4-BBC5-E6402FE06F0C}"/>
              </a:ext>
            </a:extLst>
          </p:cNvPr>
          <p:cNvSpPr>
            <a:spLocks noGrp="1"/>
          </p:cNvSpPr>
          <p:nvPr>
            <p:ph type="title"/>
          </p:nvPr>
        </p:nvSpPr>
        <p:spPr>
          <a:xfrm>
            <a:off x="762000" y="1524000"/>
            <a:ext cx="9144000" cy="38100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E71AAD-C5B9-485B-84DD-60DAFD5F18BC}"/>
              </a:ext>
            </a:extLst>
          </p:cNvPr>
          <p:cNvSpPr>
            <a:spLocks noGrp="1"/>
          </p:cNvSpPr>
          <p:nvPr>
            <p:ph type="dt" sz="half" idx="10"/>
          </p:nvPr>
        </p:nvSpPr>
        <p:spPr/>
        <p:txBody>
          <a:bodyPr/>
          <a:lstStyle/>
          <a:p>
            <a:fld id="{F4D57BDD-E64A-4D27-8978-82FFCA18A12C}" type="datetimeFigureOut">
              <a:rPr lang="en-US" smtClean="0"/>
              <a:t>1/20/2023</a:t>
            </a:fld>
            <a:endParaRPr lang="en-US"/>
          </a:p>
        </p:txBody>
      </p:sp>
      <p:sp>
        <p:nvSpPr>
          <p:cNvPr id="4" name="Footer Placeholder 3">
            <a:extLst>
              <a:ext uri="{FF2B5EF4-FFF2-40B4-BE49-F238E27FC236}">
                <a16:creationId xmlns:a16="http://schemas.microsoft.com/office/drawing/2014/main" id="{9B7CACFF-0406-4EE2-9E8F-F594B952C2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52A47E-1990-4B6B-BCCB-75B6F213A8ED}"/>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457542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C8FE4C-64F1-4C88-9D30-17F8131ED627}"/>
              </a:ext>
            </a:extLst>
          </p:cNvPr>
          <p:cNvSpPr>
            <a:spLocks noGrp="1"/>
          </p:cNvSpPr>
          <p:nvPr>
            <p:ph type="dt" sz="half" idx="10"/>
          </p:nvPr>
        </p:nvSpPr>
        <p:spPr/>
        <p:txBody>
          <a:bodyPr/>
          <a:lstStyle/>
          <a:p>
            <a:fld id="{F4D57BDD-E64A-4D27-8978-82FFCA18A12C}" type="datetimeFigureOut">
              <a:rPr lang="en-US" smtClean="0"/>
              <a:t>1/20/2023</a:t>
            </a:fld>
            <a:endParaRPr lang="en-US"/>
          </a:p>
        </p:txBody>
      </p:sp>
      <p:sp>
        <p:nvSpPr>
          <p:cNvPr id="3" name="Footer Placeholder 2">
            <a:extLst>
              <a:ext uri="{FF2B5EF4-FFF2-40B4-BE49-F238E27FC236}">
                <a16:creationId xmlns:a16="http://schemas.microsoft.com/office/drawing/2014/main" id="{D25D8FB3-6FA4-40A7-BDBF-76CD0F22FEA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649F41-A021-4490-BB80-C89DF0293708}"/>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227251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EF60-874B-45DE-BF65-CF0D08577588}"/>
              </a:ext>
            </a:extLst>
          </p:cNvPr>
          <p:cNvSpPr>
            <a:spLocks noGrp="1"/>
          </p:cNvSpPr>
          <p:nvPr>
            <p:ph type="title"/>
          </p:nvPr>
        </p:nvSpPr>
        <p:spPr>
          <a:xfrm>
            <a:off x="762000" y="1524000"/>
            <a:ext cx="3821113" cy="15240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CD757B0-722D-425F-8BD4-9CD9093BCBF5}"/>
              </a:ext>
            </a:extLst>
          </p:cNvPr>
          <p:cNvSpPr>
            <a:spLocks noGrp="1"/>
          </p:cNvSpPr>
          <p:nvPr>
            <p:ph idx="1"/>
          </p:nvPr>
        </p:nvSpPr>
        <p:spPr>
          <a:xfrm>
            <a:off x="5334000" y="1524000"/>
            <a:ext cx="6096000" cy="3810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DB0F60-AADF-41C3-8BFC-B405E0A3F9AC}"/>
              </a:ext>
            </a:extLst>
          </p:cNvPr>
          <p:cNvSpPr>
            <a:spLocks noGrp="1"/>
          </p:cNvSpPr>
          <p:nvPr>
            <p:ph type="body" sz="half" idx="2"/>
          </p:nvPr>
        </p:nvSpPr>
        <p:spPr>
          <a:xfrm>
            <a:off x="762000" y="3048000"/>
            <a:ext cx="3821113"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AB1E11-97B6-42FD-9F45-6EDC3B83FABD}"/>
              </a:ext>
            </a:extLst>
          </p:cNvPr>
          <p:cNvSpPr>
            <a:spLocks noGrp="1"/>
          </p:cNvSpPr>
          <p:nvPr>
            <p:ph type="dt" sz="half" idx="10"/>
          </p:nvPr>
        </p:nvSpPr>
        <p:spPr/>
        <p:txBody>
          <a:bodyPr/>
          <a:lstStyle/>
          <a:p>
            <a:fld id="{F4D57BDD-E64A-4D27-8978-82FFCA18A12C}" type="datetimeFigureOut">
              <a:rPr lang="en-US" smtClean="0"/>
              <a:t>1/20/2023</a:t>
            </a:fld>
            <a:endParaRPr lang="en-US"/>
          </a:p>
        </p:txBody>
      </p:sp>
      <p:sp>
        <p:nvSpPr>
          <p:cNvPr id="6" name="Footer Placeholder 5">
            <a:extLst>
              <a:ext uri="{FF2B5EF4-FFF2-40B4-BE49-F238E27FC236}">
                <a16:creationId xmlns:a16="http://schemas.microsoft.com/office/drawing/2014/main" id="{E14D7DA9-F910-4337-99A2-91F4EA3612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93A2F2-339E-4406-9A90-534A38C5A069}"/>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9641663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1599-6E07-4A55-9B93-4CA5EFE3FD76}"/>
              </a:ext>
            </a:extLst>
          </p:cNvPr>
          <p:cNvSpPr>
            <a:spLocks noGrp="1"/>
          </p:cNvSpPr>
          <p:nvPr>
            <p:ph type="title"/>
          </p:nvPr>
        </p:nvSpPr>
        <p:spPr>
          <a:xfrm>
            <a:off x="762001" y="1524000"/>
            <a:ext cx="3810000" cy="15240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92C2D26-DACA-4941-955E-18F7E236758C}"/>
              </a:ext>
            </a:extLst>
          </p:cNvPr>
          <p:cNvSpPr>
            <a:spLocks noGrp="1"/>
          </p:cNvSpPr>
          <p:nvPr>
            <p:ph type="pic" idx="1"/>
          </p:nvPr>
        </p:nvSpPr>
        <p:spPr>
          <a:xfrm>
            <a:off x="5333999" y="1524000"/>
            <a:ext cx="6095999" cy="381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7EDB26D-C5B0-41D6-A75F-F89A87BE243A}"/>
              </a:ext>
            </a:extLst>
          </p:cNvPr>
          <p:cNvSpPr>
            <a:spLocks noGrp="1"/>
          </p:cNvSpPr>
          <p:nvPr>
            <p:ph type="body" sz="half" idx="2"/>
          </p:nvPr>
        </p:nvSpPr>
        <p:spPr>
          <a:xfrm>
            <a:off x="762001" y="3048000"/>
            <a:ext cx="3810000"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9304B6-48DF-41FA-A089-8C83BBA63673}"/>
              </a:ext>
            </a:extLst>
          </p:cNvPr>
          <p:cNvSpPr>
            <a:spLocks noGrp="1"/>
          </p:cNvSpPr>
          <p:nvPr>
            <p:ph type="dt" sz="half" idx="10"/>
          </p:nvPr>
        </p:nvSpPr>
        <p:spPr/>
        <p:txBody>
          <a:bodyPr/>
          <a:lstStyle/>
          <a:p>
            <a:fld id="{F4D57BDD-E64A-4D27-8978-82FFCA18A12C}" type="datetimeFigureOut">
              <a:rPr lang="en-US" smtClean="0"/>
              <a:t>1/20/2023</a:t>
            </a:fld>
            <a:endParaRPr lang="en-US"/>
          </a:p>
        </p:txBody>
      </p:sp>
      <p:sp>
        <p:nvSpPr>
          <p:cNvPr id="6" name="Footer Placeholder 5">
            <a:extLst>
              <a:ext uri="{FF2B5EF4-FFF2-40B4-BE49-F238E27FC236}">
                <a16:creationId xmlns:a16="http://schemas.microsoft.com/office/drawing/2014/main" id="{14DFB82F-A17A-4BC7-A522-CD934BC35C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CC530C-8824-4BE3-884E-2AFF30B572BC}"/>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757399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CE73F-2F7C-4941-9B13-ACB43A4983EC}"/>
              </a:ext>
            </a:extLst>
          </p:cNvPr>
          <p:cNvSpPr>
            <a:spLocks noGrp="1"/>
          </p:cNvSpPr>
          <p:nvPr>
            <p:ph type="title"/>
          </p:nvPr>
        </p:nvSpPr>
        <p:spPr>
          <a:xfrm>
            <a:off x="762000" y="1524000"/>
            <a:ext cx="9144000" cy="152399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8BC107E-F2BE-4057-B06B-1E50FD12B561}"/>
              </a:ext>
            </a:extLst>
          </p:cNvPr>
          <p:cNvSpPr>
            <a:spLocks noGrp="1"/>
          </p:cNvSpPr>
          <p:nvPr>
            <p:ph type="body" orient="vert" idx="1"/>
          </p:nvPr>
        </p:nvSpPr>
        <p:spPr>
          <a:xfrm>
            <a:off x="762000" y="3048000"/>
            <a:ext cx="10668000" cy="304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B9D7D8-1932-4215-A6E0-C16DA0DDB8B8}"/>
              </a:ext>
            </a:extLst>
          </p:cNvPr>
          <p:cNvSpPr>
            <a:spLocks noGrp="1"/>
          </p:cNvSpPr>
          <p:nvPr>
            <p:ph type="dt" sz="half" idx="10"/>
          </p:nvPr>
        </p:nvSpPr>
        <p:spPr/>
        <p:txBody>
          <a:bodyPr/>
          <a:lstStyle/>
          <a:p>
            <a:fld id="{F4D57BDD-E64A-4D27-8978-82FFCA18A12C}" type="datetimeFigureOut">
              <a:rPr lang="en-US" smtClean="0"/>
              <a:t>1/20/2023</a:t>
            </a:fld>
            <a:endParaRPr lang="en-US"/>
          </a:p>
        </p:txBody>
      </p:sp>
      <p:sp>
        <p:nvSpPr>
          <p:cNvPr id="5" name="Footer Placeholder 4">
            <a:extLst>
              <a:ext uri="{FF2B5EF4-FFF2-40B4-BE49-F238E27FC236}">
                <a16:creationId xmlns:a16="http://schemas.microsoft.com/office/drawing/2014/main" id="{4378B662-65E3-47B2-AD95-B041B57F3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3DBC5-88B5-4F2A-A0E3-752CB421737A}"/>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217252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6599DF-5B13-4800-ADD7-3A2A2F1C4889}"/>
              </a:ext>
            </a:extLst>
          </p:cNvPr>
          <p:cNvSpPr>
            <a:spLocks noGrp="1"/>
          </p:cNvSpPr>
          <p:nvPr>
            <p:ph type="title" orient="vert"/>
          </p:nvPr>
        </p:nvSpPr>
        <p:spPr>
          <a:xfrm>
            <a:off x="8724900" y="1523999"/>
            <a:ext cx="2705100" cy="4572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191E12-22D9-4DA9-A336-EA6A8B9B55B8}"/>
              </a:ext>
            </a:extLst>
          </p:cNvPr>
          <p:cNvSpPr>
            <a:spLocks noGrp="1"/>
          </p:cNvSpPr>
          <p:nvPr>
            <p:ph type="body" orient="vert" idx="1"/>
          </p:nvPr>
        </p:nvSpPr>
        <p:spPr>
          <a:xfrm>
            <a:off x="762000" y="1524000"/>
            <a:ext cx="7620000" cy="4572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22A1D5-B7EF-43A4-81EF-B5A7EA35616B}"/>
              </a:ext>
            </a:extLst>
          </p:cNvPr>
          <p:cNvSpPr>
            <a:spLocks noGrp="1"/>
          </p:cNvSpPr>
          <p:nvPr>
            <p:ph type="dt" sz="half" idx="10"/>
          </p:nvPr>
        </p:nvSpPr>
        <p:spPr/>
        <p:txBody>
          <a:bodyPr/>
          <a:lstStyle/>
          <a:p>
            <a:fld id="{F4D57BDD-E64A-4D27-8978-82FFCA18A12C}" type="datetimeFigureOut">
              <a:rPr lang="en-US" smtClean="0"/>
              <a:t>1/20/2023</a:t>
            </a:fld>
            <a:endParaRPr lang="en-US"/>
          </a:p>
        </p:txBody>
      </p:sp>
      <p:sp>
        <p:nvSpPr>
          <p:cNvPr id="5" name="Footer Placeholder 4">
            <a:extLst>
              <a:ext uri="{FF2B5EF4-FFF2-40B4-BE49-F238E27FC236}">
                <a16:creationId xmlns:a16="http://schemas.microsoft.com/office/drawing/2014/main" id="{66809DFB-4410-42BF-B886-C984E3A53F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487E8-E9A0-429E-88E5-34B1BE86BD23}"/>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636029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1B49B9-8C94-4604-AEEE-CB5051962D27}"/>
              </a:ext>
            </a:extLst>
          </p:cNvPr>
          <p:cNvSpPr>
            <a:spLocks noGrp="1"/>
          </p:cNvSpPr>
          <p:nvPr>
            <p:ph type="title"/>
          </p:nvPr>
        </p:nvSpPr>
        <p:spPr>
          <a:xfrm>
            <a:off x="762000" y="1524000"/>
            <a:ext cx="9144000" cy="1263649"/>
          </a:xfrm>
          <a:prstGeom prst="rect">
            <a:avLst/>
          </a:prstGeom>
        </p:spPr>
        <p:txBody>
          <a:bodyPr vert="horz" lIns="91440" tIns="45720" rIns="91440" bIns="4572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C3204E-CAF5-48A1-928F-757507EC48C4}"/>
              </a:ext>
            </a:extLst>
          </p:cNvPr>
          <p:cNvSpPr>
            <a:spLocks noGrp="1"/>
          </p:cNvSpPr>
          <p:nvPr>
            <p:ph type="body" idx="1"/>
          </p:nvPr>
        </p:nvSpPr>
        <p:spPr>
          <a:xfrm>
            <a:off x="762000" y="3047999"/>
            <a:ext cx="10668000" cy="3048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9540D12-4B42-4790-8677-C9250F3CDDCF}"/>
              </a:ext>
            </a:extLst>
          </p:cNvPr>
          <p:cNvSpPr>
            <a:spLocks noGrp="1"/>
          </p:cNvSpPr>
          <p:nvPr>
            <p:ph type="dt" sz="half" idx="2"/>
          </p:nvPr>
        </p:nvSpPr>
        <p:spPr>
          <a:xfrm>
            <a:off x="762000" y="401594"/>
            <a:ext cx="3048000" cy="365125"/>
          </a:xfrm>
          <a:prstGeom prst="rect">
            <a:avLst/>
          </a:prstGeom>
        </p:spPr>
        <p:txBody>
          <a:bodyPr vert="horz" lIns="91440" tIns="45720" rIns="91440" bIns="45720" rtlCol="0" anchor="b" anchorCtr="0"/>
          <a:lstStyle>
            <a:lvl1pPr algn="l">
              <a:defRPr sz="1000">
                <a:solidFill>
                  <a:schemeClr val="tx1"/>
                </a:solidFill>
              </a:defRPr>
            </a:lvl1pPr>
          </a:lstStyle>
          <a:p>
            <a:fld id="{F4D57BDD-E64A-4D27-8978-82FFCA18A12C}" type="datetimeFigureOut">
              <a:rPr lang="en-US" smtClean="0"/>
              <a:pPr/>
              <a:t>1/20/2023</a:t>
            </a:fld>
            <a:endParaRPr lang="en-US" dirty="0"/>
          </a:p>
        </p:txBody>
      </p:sp>
      <p:sp>
        <p:nvSpPr>
          <p:cNvPr id="5" name="Footer Placeholder 4">
            <a:extLst>
              <a:ext uri="{FF2B5EF4-FFF2-40B4-BE49-F238E27FC236}">
                <a16:creationId xmlns:a16="http://schemas.microsoft.com/office/drawing/2014/main" id="{022B17CD-6C27-4CD1-B20D-EA4B8E54F4FD}"/>
              </a:ext>
            </a:extLst>
          </p:cNvPr>
          <p:cNvSpPr>
            <a:spLocks noGrp="1"/>
          </p:cNvSpPr>
          <p:nvPr>
            <p:ph type="ftr" sz="quarter" idx="3"/>
          </p:nvPr>
        </p:nvSpPr>
        <p:spPr>
          <a:xfrm>
            <a:off x="6858000" y="6096000"/>
            <a:ext cx="4572000" cy="365125"/>
          </a:xfrm>
          <a:prstGeom prst="rect">
            <a:avLst/>
          </a:prstGeom>
        </p:spPr>
        <p:txBody>
          <a:bodyPr vert="horz" lIns="91440" tIns="45720" rIns="91440" bIns="45720" rtlCol="0" anchor="t" anchorCtr="0"/>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C03A934F-C817-4C99-A2CF-C763A3F20627}"/>
              </a:ext>
            </a:extLst>
          </p:cNvPr>
          <p:cNvSpPr>
            <a:spLocks noGrp="1"/>
          </p:cNvSpPr>
          <p:nvPr>
            <p:ph type="sldNum" sz="quarter" idx="4"/>
          </p:nvPr>
        </p:nvSpPr>
        <p:spPr>
          <a:xfrm>
            <a:off x="9144000" y="401594"/>
            <a:ext cx="2286000" cy="762000"/>
          </a:xfrm>
          <a:prstGeom prst="rect">
            <a:avLst/>
          </a:prstGeom>
        </p:spPr>
        <p:txBody>
          <a:bodyPr vert="horz" lIns="91440" tIns="45720" rIns="91440" bIns="45720" rtlCol="0" anchor="t" anchorCtr="0"/>
          <a:lstStyle>
            <a:lvl1pPr algn="r">
              <a:defRPr sz="4000">
                <a:solidFill>
                  <a:schemeClr val="tx1"/>
                </a:solidFill>
                <a:latin typeface="+mj-lt"/>
              </a:defRPr>
            </a:lvl1pPr>
          </a:lstStyle>
          <a:p>
            <a:fld id="{D643A852-0206-46AC-B0EB-645612933129}" type="slidenum">
              <a:rPr lang="en-US" smtClean="0"/>
              <a:pPr/>
              <a:t>‹#›</a:t>
            </a:fld>
            <a:endParaRPr lang="en-US" dirty="0"/>
          </a:p>
        </p:txBody>
      </p:sp>
    </p:spTree>
    <p:extLst>
      <p:ext uri="{BB962C8B-B14F-4D97-AF65-F5344CB8AC3E}">
        <p14:creationId xmlns:p14="http://schemas.microsoft.com/office/powerpoint/2010/main" val="753487032"/>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14" r:id="rId5"/>
    <p:sldLayoutId id="2147483715" r:id="rId6"/>
    <p:sldLayoutId id="2147483720"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08F2F1-066A-4FB9-819B-1B6E715BAD9C}"/>
              </a:ext>
            </a:extLst>
          </p:cNvPr>
          <p:cNvSpPr>
            <a:spLocks noGrp="1"/>
          </p:cNvSpPr>
          <p:nvPr>
            <p:ph type="ctrTitle"/>
          </p:nvPr>
        </p:nvSpPr>
        <p:spPr>
          <a:xfrm>
            <a:off x="419099" y="261939"/>
            <a:ext cx="4414157" cy="2817438"/>
          </a:xfrm>
        </p:spPr>
        <p:txBody>
          <a:bodyPr>
            <a:normAutofit/>
          </a:bodyPr>
          <a:lstStyle/>
          <a:p>
            <a:pPr algn="l"/>
            <a:r>
              <a:rPr lang="en-GB" sz="5400" dirty="0"/>
              <a:t>Stress</a:t>
            </a:r>
          </a:p>
        </p:txBody>
      </p:sp>
      <p:sp>
        <p:nvSpPr>
          <p:cNvPr id="3" name="Subtitle 2">
            <a:extLst>
              <a:ext uri="{FF2B5EF4-FFF2-40B4-BE49-F238E27FC236}">
                <a16:creationId xmlns:a16="http://schemas.microsoft.com/office/drawing/2014/main" id="{EA19872F-BE8B-4BC2-8B96-D3E1C58EA8B6}"/>
              </a:ext>
            </a:extLst>
          </p:cNvPr>
          <p:cNvSpPr>
            <a:spLocks noGrp="1"/>
          </p:cNvSpPr>
          <p:nvPr>
            <p:ph type="subTitle" idx="1"/>
          </p:nvPr>
        </p:nvSpPr>
        <p:spPr>
          <a:xfrm>
            <a:off x="238179" y="5276983"/>
            <a:ext cx="3698992" cy="629253"/>
          </a:xfrm>
        </p:spPr>
        <p:txBody>
          <a:bodyPr vert="horz" lIns="91440" tIns="45720" rIns="91440" bIns="45720" rtlCol="0" anchor="t">
            <a:normAutofit lnSpcReduction="10000"/>
          </a:bodyPr>
          <a:lstStyle/>
          <a:p>
            <a:pPr algn="l"/>
            <a:r>
              <a:rPr lang="en-GB" sz="2000" dirty="0">
                <a:latin typeface="Calibri"/>
                <a:ea typeface="+mn-lt"/>
                <a:cs typeface="+mn-lt"/>
              </a:rPr>
              <a:t>Stress is our body’s reaction to a perceived threat. </a:t>
            </a:r>
            <a:endParaRPr lang="en-US">
              <a:latin typeface="Calibri"/>
              <a:ea typeface="+mn-lt"/>
              <a:cs typeface="+mn-lt"/>
            </a:endParaRPr>
          </a:p>
          <a:p>
            <a:pPr algn="l"/>
            <a:endParaRPr lang="en-GB" sz="2000" dirty="0">
              <a:latin typeface="Calibri"/>
              <a:ea typeface="+mn-lt"/>
              <a:cs typeface="+mn-lt"/>
            </a:endParaRPr>
          </a:p>
        </p:txBody>
      </p:sp>
      <p:pic>
        <p:nvPicPr>
          <p:cNvPr id="4" name="Picture 3" descr="Jigsaw puzzles in plastic figures">
            <a:extLst>
              <a:ext uri="{FF2B5EF4-FFF2-40B4-BE49-F238E27FC236}">
                <a16:creationId xmlns:a16="http://schemas.microsoft.com/office/drawing/2014/main" id="{1C633539-3955-557D-40AE-0E428797432E}"/>
              </a:ext>
            </a:extLst>
          </p:cNvPr>
          <p:cNvPicPr>
            <a:picLocks noChangeAspect="1"/>
          </p:cNvPicPr>
          <p:nvPr/>
        </p:nvPicPr>
        <p:blipFill rotWithShape="1">
          <a:blip r:embed="rId2"/>
          <a:srcRect l="11897" r="7729"/>
          <a:stretch/>
        </p:blipFill>
        <p:spPr>
          <a:xfrm>
            <a:off x="4232496" y="10"/>
            <a:ext cx="7959505" cy="6857992"/>
          </a:xfrm>
          <a:custGeom>
            <a:avLst/>
            <a:gdLst/>
            <a:ahLst/>
            <a:cxnLst/>
            <a:rect l="l" t="t" r="r" b="b"/>
            <a:pathLst>
              <a:path w="7959505" h="6858002">
                <a:moveTo>
                  <a:pt x="311551" y="6702976"/>
                </a:moveTo>
                <a:lnTo>
                  <a:pt x="297715" y="6742552"/>
                </a:lnTo>
                <a:cubicBezTo>
                  <a:pt x="283999" y="6764841"/>
                  <a:pt x="278713" y="6788417"/>
                  <a:pt x="278237" y="6812063"/>
                </a:cubicBezTo>
                <a:lnTo>
                  <a:pt x="278237" y="6812064"/>
                </a:lnTo>
                <a:lnTo>
                  <a:pt x="283011" y="6776800"/>
                </a:lnTo>
                <a:cubicBezTo>
                  <a:pt x="286107" y="6765164"/>
                  <a:pt x="290857" y="6753698"/>
                  <a:pt x="297715" y="6742553"/>
                </a:cubicBezTo>
                <a:cubicBezTo>
                  <a:pt x="306003" y="6729219"/>
                  <a:pt x="311147" y="6716169"/>
                  <a:pt x="311551" y="6702977"/>
                </a:cubicBezTo>
                <a:close/>
                <a:moveTo>
                  <a:pt x="328959" y="6564620"/>
                </a:moveTo>
                <a:lnTo>
                  <a:pt x="306480" y="6588625"/>
                </a:lnTo>
                <a:cubicBezTo>
                  <a:pt x="298003" y="6597578"/>
                  <a:pt x="291954" y="6611342"/>
                  <a:pt x="289858" y="6625224"/>
                </a:cubicBezTo>
                <a:lnTo>
                  <a:pt x="289858" y="6625225"/>
                </a:lnTo>
                <a:lnTo>
                  <a:pt x="289870" y="6645552"/>
                </a:lnTo>
                <a:lnTo>
                  <a:pt x="296953" y="6662541"/>
                </a:lnTo>
                <a:lnTo>
                  <a:pt x="296953" y="6662542"/>
                </a:lnTo>
                <a:lnTo>
                  <a:pt x="308405" y="6683027"/>
                </a:lnTo>
                <a:cubicBezTo>
                  <a:pt x="306038" y="6676305"/>
                  <a:pt x="302287" y="6669495"/>
                  <a:pt x="296953" y="6662541"/>
                </a:cubicBezTo>
                <a:lnTo>
                  <a:pt x="289858" y="6625225"/>
                </a:lnTo>
                <a:lnTo>
                  <a:pt x="306480" y="6588626"/>
                </a:lnTo>
                <a:cubicBezTo>
                  <a:pt x="312576" y="6582147"/>
                  <a:pt x="318672" y="6575479"/>
                  <a:pt x="328959" y="6564621"/>
                </a:cubicBezTo>
                <a:close/>
                <a:moveTo>
                  <a:pt x="248638" y="6438981"/>
                </a:moveTo>
                <a:cubicBezTo>
                  <a:pt x="258140" y="6444077"/>
                  <a:pt x="265617" y="6451650"/>
                  <a:pt x="268569" y="6463841"/>
                </a:cubicBezTo>
                <a:lnTo>
                  <a:pt x="268572" y="6463849"/>
                </a:lnTo>
                <a:lnTo>
                  <a:pt x="279556" y="6508052"/>
                </a:lnTo>
                <a:lnTo>
                  <a:pt x="282367" y="6513012"/>
                </a:lnTo>
                <a:lnTo>
                  <a:pt x="284834" y="6521804"/>
                </a:lnTo>
                <a:lnTo>
                  <a:pt x="301172" y="6546195"/>
                </a:lnTo>
                <a:lnTo>
                  <a:pt x="301172" y="6546194"/>
                </a:lnTo>
                <a:lnTo>
                  <a:pt x="282367" y="6513012"/>
                </a:lnTo>
                <a:lnTo>
                  <a:pt x="268572" y="6463849"/>
                </a:lnTo>
                <a:lnTo>
                  <a:pt x="268569" y="6463840"/>
                </a:lnTo>
                <a:close/>
                <a:moveTo>
                  <a:pt x="166047" y="6392243"/>
                </a:moveTo>
                <a:lnTo>
                  <a:pt x="173364" y="6407333"/>
                </a:lnTo>
                <a:lnTo>
                  <a:pt x="173364" y="6407332"/>
                </a:lnTo>
                <a:close/>
                <a:moveTo>
                  <a:pt x="401733" y="4221391"/>
                </a:moveTo>
                <a:lnTo>
                  <a:pt x="396017" y="4253014"/>
                </a:lnTo>
                <a:cubicBezTo>
                  <a:pt x="383824" y="4277401"/>
                  <a:pt x="368204" y="4300070"/>
                  <a:pt x="356201" y="4324645"/>
                </a:cubicBezTo>
                <a:cubicBezTo>
                  <a:pt x="350487" y="4336457"/>
                  <a:pt x="347439" y="4350554"/>
                  <a:pt x="347247" y="4363890"/>
                </a:cubicBezTo>
                <a:lnTo>
                  <a:pt x="347247" y="4363891"/>
                </a:lnTo>
                <a:cubicBezTo>
                  <a:pt x="346295" y="4403326"/>
                  <a:pt x="346295" y="4442762"/>
                  <a:pt x="348009" y="4482005"/>
                </a:cubicBezTo>
                <a:cubicBezTo>
                  <a:pt x="350677" y="4546777"/>
                  <a:pt x="351249" y="4612501"/>
                  <a:pt x="408019" y="4659175"/>
                </a:cubicBezTo>
                <a:cubicBezTo>
                  <a:pt x="412591" y="4662987"/>
                  <a:pt x="415259" y="4671177"/>
                  <a:pt x="416021" y="4677656"/>
                </a:cubicBezTo>
                <a:cubicBezTo>
                  <a:pt x="419640" y="4707565"/>
                  <a:pt x="420022" y="4738236"/>
                  <a:pt x="425928" y="4767765"/>
                </a:cubicBezTo>
                <a:lnTo>
                  <a:pt x="427237" y="4800483"/>
                </a:lnTo>
                <a:lnTo>
                  <a:pt x="412401" y="4828916"/>
                </a:lnTo>
                <a:cubicBezTo>
                  <a:pt x="404114" y="4837703"/>
                  <a:pt x="397113" y="4847214"/>
                  <a:pt x="391971" y="4857317"/>
                </a:cubicBezTo>
                <a:lnTo>
                  <a:pt x="390221" y="4863342"/>
                </a:lnTo>
                <a:lnTo>
                  <a:pt x="387469" y="4867614"/>
                </a:lnTo>
                <a:lnTo>
                  <a:pt x="382691" y="4889275"/>
                </a:lnTo>
                <a:lnTo>
                  <a:pt x="382691" y="4889276"/>
                </a:lnTo>
                <a:cubicBezTo>
                  <a:pt x="382122" y="4896714"/>
                  <a:pt x="382634" y="4904358"/>
                  <a:pt x="384396" y="4912169"/>
                </a:cubicBezTo>
                <a:lnTo>
                  <a:pt x="385799" y="4933805"/>
                </a:lnTo>
                <a:lnTo>
                  <a:pt x="378247" y="4957453"/>
                </a:lnTo>
                <a:lnTo>
                  <a:pt x="360964" y="4987037"/>
                </a:lnTo>
                <a:cubicBezTo>
                  <a:pt x="349725" y="5003801"/>
                  <a:pt x="335627" y="5022852"/>
                  <a:pt x="334485" y="5041521"/>
                </a:cubicBezTo>
                <a:cubicBezTo>
                  <a:pt x="333556" y="5057381"/>
                  <a:pt x="327457" y="5072411"/>
                  <a:pt x="321371" y="5087423"/>
                </a:cubicBezTo>
                <a:lnTo>
                  <a:pt x="321364" y="5087450"/>
                </a:lnTo>
                <a:lnTo>
                  <a:pt x="315482" y="5102461"/>
                </a:lnTo>
                <a:lnTo>
                  <a:pt x="308338" y="5133220"/>
                </a:lnTo>
                <a:lnTo>
                  <a:pt x="308337" y="5133224"/>
                </a:lnTo>
                <a:lnTo>
                  <a:pt x="308337" y="5133225"/>
                </a:lnTo>
                <a:lnTo>
                  <a:pt x="315052" y="5166114"/>
                </a:lnTo>
                <a:lnTo>
                  <a:pt x="314362" y="5172090"/>
                </a:lnTo>
                <a:cubicBezTo>
                  <a:pt x="313481" y="5174400"/>
                  <a:pt x="312290" y="5176876"/>
                  <a:pt x="311814" y="5179067"/>
                </a:cubicBezTo>
                <a:lnTo>
                  <a:pt x="311814" y="5179068"/>
                </a:lnTo>
                <a:cubicBezTo>
                  <a:pt x="304574" y="5214122"/>
                  <a:pt x="311624" y="5247079"/>
                  <a:pt x="335437" y="5272797"/>
                </a:cubicBezTo>
                <a:lnTo>
                  <a:pt x="335441" y="5272804"/>
                </a:lnTo>
                <a:lnTo>
                  <a:pt x="356854" y="5308181"/>
                </a:lnTo>
                <a:lnTo>
                  <a:pt x="359935" y="5317389"/>
                </a:lnTo>
                <a:lnTo>
                  <a:pt x="364317" y="5355014"/>
                </a:lnTo>
                <a:lnTo>
                  <a:pt x="359440" y="5385384"/>
                </a:lnTo>
                <a:cubicBezTo>
                  <a:pt x="356201" y="5398721"/>
                  <a:pt x="353915" y="5412057"/>
                  <a:pt x="351249" y="5425582"/>
                </a:cubicBezTo>
                <a:cubicBezTo>
                  <a:pt x="347439" y="5443870"/>
                  <a:pt x="343437" y="5462351"/>
                  <a:pt x="339627" y="5480637"/>
                </a:cubicBezTo>
                <a:cubicBezTo>
                  <a:pt x="337722" y="5489497"/>
                  <a:pt x="335151" y="5498832"/>
                  <a:pt x="335103" y="5507667"/>
                </a:cubicBezTo>
                <a:lnTo>
                  <a:pt x="335103" y="5507668"/>
                </a:lnTo>
                <a:lnTo>
                  <a:pt x="337324" y="5520422"/>
                </a:lnTo>
                <a:lnTo>
                  <a:pt x="345722" y="5531692"/>
                </a:lnTo>
                <a:lnTo>
                  <a:pt x="345723" y="5531694"/>
                </a:lnTo>
                <a:lnTo>
                  <a:pt x="355869" y="5547578"/>
                </a:lnTo>
                <a:lnTo>
                  <a:pt x="346295" y="5562746"/>
                </a:lnTo>
                <a:cubicBezTo>
                  <a:pt x="303622" y="5600467"/>
                  <a:pt x="276951" y="5646189"/>
                  <a:pt x="275047" y="5704483"/>
                </a:cubicBezTo>
                <a:cubicBezTo>
                  <a:pt x="274665" y="5716485"/>
                  <a:pt x="271999" y="5728678"/>
                  <a:pt x="269141" y="5740488"/>
                </a:cubicBezTo>
                <a:cubicBezTo>
                  <a:pt x="267426" y="5747728"/>
                  <a:pt x="265520" y="5756493"/>
                  <a:pt x="260376" y="5760873"/>
                </a:cubicBezTo>
                <a:cubicBezTo>
                  <a:pt x="221133" y="5794974"/>
                  <a:pt x="193890" y="5837457"/>
                  <a:pt x="171981" y="5883751"/>
                </a:cubicBezTo>
                <a:lnTo>
                  <a:pt x="171979" y="5883756"/>
                </a:lnTo>
                <a:lnTo>
                  <a:pt x="160957" y="5909351"/>
                </a:lnTo>
                <a:lnTo>
                  <a:pt x="154076" y="5935946"/>
                </a:lnTo>
                <a:lnTo>
                  <a:pt x="154075" y="5935949"/>
                </a:lnTo>
                <a:lnTo>
                  <a:pt x="154075" y="5935950"/>
                </a:lnTo>
                <a:cubicBezTo>
                  <a:pt x="151789" y="5954618"/>
                  <a:pt x="155599" y="5974241"/>
                  <a:pt x="157695" y="5993292"/>
                </a:cubicBezTo>
                <a:cubicBezTo>
                  <a:pt x="158837" y="6004532"/>
                  <a:pt x="158647" y="6017486"/>
                  <a:pt x="164171" y="6026441"/>
                </a:cubicBezTo>
                <a:cubicBezTo>
                  <a:pt x="181508" y="6054826"/>
                  <a:pt x="200176" y="6082259"/>
                  <a:pt x="220371" y="6108739"/>
                </a:cubicBezTo>
                <a:lnTo>
                  <a:pt x="234064" y="6133315"/>
                </a:lnTo>
                <a:lnTo>
                  <a:pt x="230364" y="6143190"/>
                </a:lnTo>
                <a:cubicBezTo>
                  <a:pt x="227813" y="6146732"/>
                  <a:pt x="223895" y="6150697"/>
                  <a:pt x="218465" y="6155602"/>
                </a:cubicBezTo>
                <a:cubicBezTo>
                  <a:pt x="196176" y="6175797"/>
                  <a:pt x="184556" y="6200944"/>
                  <a:pt x="179794" y="6228756"/>
                </a:cubicBezTo>
                <a:cubicBezTo>
                  <a:pt x="172363" y="6272764"/>
                  <a:pt x="166077" y="6317151"/>
                  <a:pt x="162457" y="6361539"/>
                </a:cubicBezTo>
                <a:lnTo>
                  <a:pt x="162457" y="6361540"/>
                </a:lnTo>
                <a:lnTo>
                  <a:pt x="179794" y="6228757"/>
                </a:lnTo>
                <a:cubicBezTo>
                  <a:pt x="184556" y="6200945"/>
                  <a:pt x="196176" y="6175798"/>
                  <a:pt x="218465" y="6155603"/>
                </a:cubicBezTo>
                <a:cubicBezTo>
                  <a:pt x="229325" y="6145793"/>
                  <a:pt x="234135" y="6139745"/>
                  <a:pt x="234064" y="6133315"/>
                </a:cubicBezTo>
                <a:lnTo>
                  <a:pt x="234064" y="6133314"/>
                </a:lnTo>
                <a:cubicBezTo>
                  <a:pt x="233993" y="6126884"/>
                  <a:pt x="229039" y="6120074"/>
                  <a:pt x="220371" y="6108738"/>
                </a:cubicBezTo>
                <a:cubicBezTo>
                  <a:pt x="200176" y="6082258"/>
                  <a:pt x="181508" y="6054825"/>
                  <a:pt x="164171" y="6026440"/>
                </a:cubicBezTo>
                <a:cubicBezTo>
                  <a:pt x="158647" y="6017485"/>
                  <a:pt x="158837" y="6004531"/>
                  <a:pt x="157695" y="5993291"/>
                </a:cubicBezTo>
                <a:cubicBezTo>
                  <a:pt x="156647" y="5983766"/>
                  <a:pt x="155171" y="5974097"/>
                  <a:pt x="154242" y="5964477"/>
                </a:cubicBezTo>
                <a:lnTo>
                  <a:pt x="154075" y="5935950"/>
                </a:lnTo>
                <a:lnTo>
                  <a:pt x="154076" y="5935946"/>
                </a:lnTo>
                <a:lnTo>
                  <a:pt x="171979" y="5883756"/>
                </a:lnTo>
                <a:lnTo>
                  <a:pt x="171981" y="5883752"/>
                </a:lnTo>
                <a:cubicBezTo>
                  <a:pt x="193890" y="5837458"/>
                  <a:pt x="221133" y="5794975"/>
                  <a:pt x="260376" y="5760874"/>
                </a:cubicBezTo>
                <a:cubicBezTo>
                  <a:pt x="265520" y="5756494"/>
                  <a:pt x="267426" y="5747729"/>
                  <a:pt x="269141" y="5740489"/>
                </a:cubicBezTo>
                <a:cubicBezTo>
                  <a:pt x="271999" y="5728679"/>
                  <a:pt x="274665" y="5716486"/>
                  <a:pt x="275047" y="5704484"/>
                </a:cubicBezTo>
                <a:cubicBezTo>
                  <a:pt x="276951" y="5646190"/>
                  <a:pt x="303622" y="5600468"/>
                  <a:pt x="346295" y="5562747"/>
                </a:cubicBezTo>
                <a:cubicBezTo>
                  <a:pt x="352392" y="5557318"/>
                  <a:pt x="355774" y="5552508"/>
                  <a:pt x="355869" y="5547579"/>
                </a:cubicBezTo>
                <a:lnTo>
                  <a:pt x="355869" y="5547578"/>
                </a:lnTo>
                <a:cubicBezTo>
                  <a:pt x="355964" y="5542649"/>
                  <a:pt x="352773" y="5537600"/>
                  <a:pt x="345723" y="5531693"/>
                </a:cubicBezTo>
                <a:lnTo>
                  <a:pt x="345722" y="5531692"/>
                </a:lnTo>
                <a:lnTo>
                  <a:pt x="335103" y="5507668"/>
                </a:lnTo>
                <a:lnTo>
                  <a:pt x="339627" y="5480638"/>
                </a:lnTo>
                <a:cubicBezTo>
                  <a:pt x="343437" y="5462352"/>
                  <a:pt x="347439" y="5443871"/>
                  <a:pt x="351249" y="5425583"/>
                </a:cubicBezTo>
                <a:cubicBezTo>
                  <a:pt x="353915" y="5412058"/>
                  <a:pt x="356201" y="5398722"/>
                  <a:pt x="359440" y="5385385"/>
                </a:cubicBezTo>
                <a:cubicBezTo>
                  <a:pt x="361965" y="5375003"/>
                  <a:pt x="363668" y="5364883"/>
                  <a:pt x="364317" y="5355015"/>
                </a:cubicBezTo>
                <a:lnTo>
                  <a:pt x="364317" y="5355014"/>
                </a:lnTo>
                <a:lnTo>
                  <a:pt x="362870" y="5326163"/>
                </a:lnTo>
                <a:lnTo>
                  <a:pt x="359935" y="5317389"/>
                </a:lnTo>
                <a:lnTo>
                  <a:pt x="359341" y="5312288"/>
                </a:lnTo>
                <a:lnTo>
                  <a:pt x="356854" y="5308181"/>
                </a:lnTo>
                <a:lnTo>
                  <a:pt x="353708" y="5298775"/>
                </a:lnTo>
                <a:lnTo>
                  <a:pt x="335441" y="5272804"/>
                </a:lnTo>
                <a:lnTo>
                  <a:pt x="335437" y="5272796"/>
                </a:lnTo>
                <a:cubicBezTo>
                  <a:pt x="323531" y="5259937"/>
                  <a:pt x="315815" y="5245269"/>
                  <a:pt x="311981" y="5229433"/>
                </a:cubicBezTo>
                <a:lnTo>
                  <a:pt x="311814" y="5179068"/>
                </a:lnTo>
                <a:lnTo>
                  <a:pt x="314362" y="5172091"/>
                </a:lnTo>
                <a:cubicBezTo>
                  <a:pt x="315243" y="5169781"/>
                  <a:pt x="315814" y="5167638"/>
                  <a:pt x="315052" y="5166114"/>
                </a:cubicBezTo>
                <a:lnTo>
                  <a:pt x="315052" y="5166113"/>
                </a:lnTo>
                <a:lnTo>
                  <a:pt x="308337" y="5133225"/>
                </a:lnTo>
                <a:lnTo>
                  <a:pt x="308338" y="5133220"/>
                </a:lnTo>
                <a:lnTo>
                  <a:pt x="321364" y="5087450"/>
                </a:lnTo>
                <a:lnTo>
                  <a:pt x="327270" y="5072376"/>
                </a:lnTo>
                <a:cubicBezTo>
                  <a:pt x="330949" y="5062300"/>
                  <a:pt x="333866" y="5052096"/>
                  <a:pt x="334485" y="5041522"/>
                </a:cubicBezTo>
                <a:cubicBezTo>
                  <a:pt x="335627" y="5022853"/>
                  <a:pt x="349725" y="5003802"/>
                  <a:pt x="360964" y="4987038"/>
                </a:cubicBezTo>
                <a:cubicBezTo>
                  <a:pt x="366751" y="4978393"/>
                  <a:pt x="372457" y="4970097"/>
                  <a:pt x="376968" y="4961456"/>
                </a:cubicBezTo>
                <a:lnTo>
                  <a:pt x="378247" y="4957453"/>
                </a:lnTo>
                <a:lnTo>
                  <a:pt x="381039" y="4952673"/>
                </a:lnTo>
                <a:lnTo>
                  <a:pt x="385799" y="4933805"/>
                </a:lnTo>
                <a:cubicBezTo>
                  <a:pt x="386468" y="4927122"/>
                  <a:pt x="386111" y="4919979"/>
                  <a:pt x="384396" y="4912168"/>
                </a:cubicBezTo>
                <a:lnTo>
                  <a:pt x="382691" y="4889275"/>
                </a:lnTo>
                <a:lnTo>
                  <a:pt x="390221" y="4863342"/>
                </a:lnTo>
                <a:lnTo>
                  <a:pt x="412401" y="4828917"/>
                </a:lnTo>
                <a:cubicBezTo>
                  <a:pt x="420784" y="4819964"/>
                  <a:pt x="425356" y="4810581"/>
                  <a:pt x="427237" y="4800484"/>
                </a:cubicBezTo>
                <a:lnTo>
                  <a:pt x="427237" y="4800483"/>
                </a:lnTo>
                <a:cubicBezTo>
                  <a:pt x="429119" y="4790386"/>
                  <a:pt x="428309" y="4779575"/>
                  <a:pt x="425928" y="4767764"/>
                </a:cubicBezTo>
                <a:cubicBezTo>
                  <a:pt x="420022" y="4738235"/>
                  <a:pt x="419640" y="4707564"/>
                  <a:pt x="416021" y="4677655"/>
                </a:cubicBezTo>
                <a:cubicBezTo>
                  <a:pt x="415259" y="4671176"/>
                  <a:pt x="412591" y="4662986"/>
                  <a:pt x="408019" y="4659174"/>
                </a:cubicBezTo>
                <a:cubicBezTo>
                  <a:pt x="351249" y="4612500"/>
                  <a:pt x="350677" y="4546776"/>
                  <a:pt x="348009" y="4482004"/>
                </a:cubicBezTo>
                <a:lnTo>
                  <a:pt x="347247" y="4363891"/>
                </a:lnTo>
                <a:lnTo>
                  <a:pt x="356201" y="4324646"/>
                </a:lnTo>
                <a:cubicBezTo>
                  <a:pt x="368204" y="4300071"/>
                  <a:pt x="383824" y="4277402"/>
                  <a:pt x="396017" y="4253015"/>
                </a:cubicBezTo>
                <a:cubicBezTo>
                  <a:pt x="400781" y="4243873"/>
                  <a:pt x="400971" y="4232061"/>
                  <a:pt x="401733" y="4221392"/>
                </a:cubicBezTo>
                <a:close/>
                <a:moveTo>
                  <a:pt x="405543" y="4165383"/>
                </a:moveTo>
                <a:cubicBezTo>
                  <a:pt x="402114" y="4173480"/>
                  <a:pt x="401543" y="4182767"/>
                  <a:pt x="401638" y="4192387"/>
                </a:cubicBezTo>
                <a:lnTo>
                  <a:pt x="401638" y="4192388"/>
                </a:lnTo>
                <a:lnTo>
                  <a:pt x="405543" y="4165384"/>
                </a:lnTo>
                <a:close/>
                <a:moveTo>
                  <a:pt x="332842" y="2836172"/>
                </a:moveTo>
                <a:lnTo>
                  <a:pt x="332842" y="2836173"/>
                </a:lnTo>
                <a:cubicBezTo>
                  <a:pt x="336914" y="2839983"/>
                  <a:pt x="340200" y="2844317"/>
                  <a:pt x="341533" y="2848794"/>
                </a:cubicBezTo>
                <a:lnTo>
                  <a:pt x="358165" y="2903546"/>
                </a:lnTo>
                <a:lnTo>
                  <a:pt x="366071" y="2947859"/>
                </a:lnTo>
                <a:lnTo>
                  <a:pt x="366072" y="2947863"/>
                </a:lnTo>
                <a:lnTo>
                  <a:pt x="362488" y="2982148"/>
                </a:lnTo>
                <a:cubicBezTo>
                  <a:pt x="354392" y="3014153"/>
                  <a:pt x="350582" y="3045777"/>
                  <a:pt x="350796" y="3077401"/>
                </a:cubicBezTo>
                <a:lnTo>
                  <a:pt x="350796" y="3077402"/>
                </a:lnTo>
                <a:cubicBezTo>
                  <a:pt x="351010" y="3109026"/>
                  <a:pt x="355249" y="3140650"/>
                  <a:pt x="363250" y="3172655"/>
                </a:cubicBezTo>
                <a:cubicBezTo>
                  <a:pt x="389159" y="3276481"/>
                  <a:pt x="416591" y="3380306"/>
                  <a:pt x="410877" y="3489468"/>
                </a:cubicBezTo>
                <a:cubicBezTo>
                  <a:pt x="409925" y="3507564"/>
                  <a:pt x="421546" y="3529091"/>
                  <a:pt x="432976" y="3544714"/>
                </a:cubicBezTo>
                <a:cubicBezTo>
                  <a:pt x="438406" y="3552191"/>
                  <a:pt x="442585" y="3557716"/>
                  <a:pt x="445520" y="3562321"/>
                </a:cubicBezTo>
                <a:lnTo>
                  <a:pt x="450598" y="3574408"/>
                </a:lnTo>
                <a:lnTo>
                  <a:pt x="448246" y="3587174"/>
                </a:lnTo>
                <a:cubicBezTo>
                  <a:pt x="446228" y="3592232"/>
                  <a:pt x="442978" y="3598435"/>
                  <a:pt x="438500" y="3606817"/>
                </a:cubicBezTo>
                <a:cubicBezTo>
                  <a:pt x="434118" y="3614819"/>
                  <a:pt x="431452" y="3624725"/>
                  <a:pt x="424974" y="3630632"/>
                </a:cubicBezTo>
                <a:cubicBezTo>
                  <a:pt x="408496" y="3645682"/>
                  <a:pt x="402257" y="3662494"/>
                  <a:pt x="400733" y="3680163"/>
                </a:cubicBezTo>
                <a:lnTo>
                  <a:pt x="400733" y="3680164"/>
                </a:lnTo>
                <a:lnTo>
                  <a:pt x="404781" y="3734838"/>
                </a:lnTo>
                <a:lnTo>
                  <a:pt x="404399" y="3754652"/>
                </a:lnTo>
                <a:cubicBezTo>
                  <a:pt x="398399" y="3767130"/>
                  <a:pt x="396447" y="3778655"/>
                  <a:pt x="398042" y="3789776"/>
                </a:cubicBezTo>
                <a:lnTo>
                  <a:pt x="398042" y="3789777"/>
                </a:lnTo>
                <a:cubicBezTo>
                  <a:pt x="399638" y="3800897"/>
                  <a:pt x="404781" y="3811614"/>
                  <a:pt x="412973" y="3822473"/>
                </a:cubicBezTo>
                <a:lnTo>
                  <a:pt x="427308" y="3852620"/>
                </a:lnTo>
                <a:lnTo>
                  <a:pt x="426528" y="3868764"/>
                </a:lnTo>
                <a:cubicBezTo>
                  <a:pt x="425070" y="3874229"/>
                  <a:pt x="422307" y="3879766"/>
                  <a:pt x="417925" y="3885338"/>
                </a:cubicBezTo>
                <a:cubicBezTo>
                  <a:pt x="398494" y="3910104"/>
                  <a:pt x="388302" y="3935727"/>
                  <a:pt x="386040" y="3962159"/>
                </a:cubicBezTo>
                <a:lnTo>
                  <a:pt x="386040" y="3962160"/>
                </a:lnTo>
                <a:cubicBezTo>
                  <a:pt x="383778" y="3988593"/>
                  <a:pt x="389446" y="4015835"/>
                  <a:pt x="401733" y="4043840"/>
                </a:cubicBezTo>
                <a:lnTo>
                  <a:pt x="416855" y="4103826"/>
                </a:lnTo>
                <a:lnTo>
                  <a:pt x="405543" y="4165382"/>
                </a:lnTo>
                <a:lnTo>
                  <a:pt x="414887" y="4134256"/>
                </a:lnTo>
                <a:lnTo>
                  <a:pt x="416855" y="4103826"/>
                </a:lnTo>
                <a:lnTo>
                  <a:pt x="416855" y="4103825"/>
                </a:lnTo>
                <a:cubicBezTo>
                  <a:pt x="415879" y="4083702"/>
                  <a:pt x="410497" y="4063842"/>
                  <a:pt x="401733" y="4043839"/>
                </a:cubicBezTo>
                <a:cubicBezTo>
                  <a:pt x="395590" y="4029837"/>
                  <a:pt x="391101" y="4016025"/>
                  <a:pt x="388431" y="4002410"/>
                </a:cubicBezTo>
                <a:lnTo>
                  <a:pt x="386040" y="3962160"/>
                </a:lnTo>
                <a:lnTo>
                  <a:pt x="395544" y="3923125"/>
                </a:lnTo>
                <a:cubicBezTo>
                  <a:pt x="400804" y="3910319"/>
                  <a:pt x="408210" y="3897722"/>
                  <a:pt x="417925" y="3885339"/>
                </a:cubicBezTo>
                <a:cubicBezTo>
                  <a:pt x="426689" y="3874195"/>
                  <a:pt x="428975" y="3863193"/>
                  <a:pt x="427308" y="3852620"/>
                </a:cubicBezTo>
                <a:lnTo>
                  <a:pt x="427308" y="3852619"/>
                </a:lnTo>
                <a:cubicBezTo>
                  <a:pt x="425642" y="3842046"/>
                  <a:pt x="420022" y="3831902"/>
                  <a:pt x="412973" y="3822472"/>
                </a:cubicBezTo>
                <a:lnTo>
                  <a:pt x="398042" y="3789776"/>
                </a:lnTo>
                <a:lnTo>
                  <a:pt x="404399" y="3754653"/>
                </a:lnTo>
                <a:cubicBezTo>
                  <a:pt x="407067" y="3749126"/>
                  <a:pt x="405733" y="3741316"/>
                  <a:pt x="404781" y="3734838"/>
                </a:cubicBezTo>
                <a:lnTo>
                  <a:pt x="404781" y="3734837"/>
                </a:lnTo>
                <a:lnTo>
                  <a:pt x="400733" y="3680164"/>
                </a:lnTo>
                <a:lnTo>
                  <a:pt x="407246" y="3654416"/>
                </a:lnTo>
                <a:cubicBezTo>
                  <a:pt x="411056" y="3646123"/>
                  <a:pt x="416735" y="3638158"/>
                  <a:pt x="424974" y="3630633"/>
                </a:cubicBezTo>
                <a:cubicBezTo>
                  <a:pt x="431452" y="3624726"/>
                  <a:pt x="434118" y="3614820"/>
                  <a:pt x="438500" y="3606818"/>
                </a:cubicBezTo>
                <a:cubicBezTo>
                  <a:pt x="447455" y="3590054"/>
                  <a:pt x="451503" y="3582005"/>
                  <a:pt x="450598" y="3574409"/>
                </a:cubicBezTo>
                <a:lnTo>
                  <a:pt x="450598" y="3574408"/>
                </a:lnTo>
                <a:cubicBezTo>
                  <a:pt x="449693" y="3566811"/>
                  <a:pt x="443835" y="3559668"/>
                  <a:pt x="432976" y="3544713"/>
                </a:cubicBezTo>
                <a:cubicBezTo>
                  <a:pt x="421546" y="3529090"/>
                  <a:pt x="409925" y="3507563"/>
                  <a:pt x="410877" y="3489467"/>
                </a:cubicBezTo>
                <a:cubicBezTo>
                  <a:pt x="416591" y="3380305"/>
                  <a:pt x="389159" y="3276480"/>
                  <a:pt x="363250" y="3172654"/>
                </a:cubicBezTo>
                <a:lnTo>
                  <a:pt x="350796" y="3077402"/>
                </a:lnTo>
                <a:lnTo>
                  <a:pt x="362488" y="2982149"/>
                </a:lnTo>
                <a:cubicBezTo>
                  <a:pt x="365441" y="2970576"/>
                  <a:pt x="366442" y="2959157"/>
                  <a:pt x="366072" y="2947863"/>
                </a:cubicBezTo>
                <a:lnTo>
                  <a:pt x="366072" y="2947862"/>
                </a:lnTo>
                <a:lnTo>
                  <a:pt x="366071" y="2947859"/>
                </a:lnTo>
                <a:lnTo>
                  <a:pt x="361441" y="2914328"/>
                </a:lnTo>
                <a:lnTo>
                  <a:pt x="358165" y="2903546"/>
                </a:lnTo>
                <a:lnTo>
                  <a:pt x="357138" y="2897785"/>
                </a:lnTo>
                <a:cubicBezTo>
                  <a:pt x="352391" y="2881307"/>
                  <a:pt x="346533" y="2865010"/>
                  <a:pt x="341533" y="2848793"/>
                </a:cubicBezTo>
                <a:close/>
                <a:moveTo>
                  <a:pt x="296001" y="2745352"/>
                </a:moveTo>
                <a:lnTo>
                  <a:pt x="289670" y="2770758"/>
                </a:lnTo>
                <a:lnTo>
                  <a:pt x="290080" y="2778006"/>
                </a:lnTo>
                <a:lnTo>
                  <a:pt x="289301" y="2782305"/>
                </a:lnTo>
                <a:lnTo>
                  <a:pt x="290501" y="2785440"/>
                </a:lnTo>
                <a:lnTo>
                  <a:pt x="290929" y="2793023"/>
                </a:lnTo>
                <a:lnTo>
                  <a:pt x="300579" y="2811780"/>
                </a:lnTo>
                <a:lnTo>
                  <a:pt x="300582" y="2811787"/>
                </a:lnTo>
                <a:lnTo>
                  <a:pt x="300583" y="2811787"/>
                </a:lnTo>
                <a:lnTo>
                  <a:pt x="300579" y="2811780"/>
                </a:lnTo>
                <a:lnTo>
                  <a:pt x="290501" y="2785440"/>
                </a:lnTo>
                <a:lnTo>
                  <a:pt x="290080" y="2778006"/>
                </a:lnTo>
                <a:close/>
                <a:moveTo>
                  <a:pt x="413278" y="2445328"/>
                </a:moveTo>
                <a:lnTo>
                  <a:pt x="409472" y="2463017"/>
                </a:lnTo>
                <a:lnTo>
                  <a:pt x="409472" y="2463018"/>
                </a:lnTo>
                <a:lnTo>
                  <a:pt x="411535" y="2490551"/>
                </a:lnTo>
                <a:lnTo>
                  <a:pt x="418114" y="2518262"/>
                </a:lnTo>
                <a:lnTo>
                  <a:pt x="418115" y="2518265"/>
                </a:lnTo>
                <a:lnTo>
                  <a:pt x="421759" y="2545007"/>
                </a:lnTo>
                <a:lnTo>
                  <a:pt x="417545" y="2571034"/>
                </a:lnTo>
                <a:cubicBezTo>
                  <a:pt x="405543" y="2612945"/>
                  <a:pt x="372966" y="2640950"/>
                  <a:pt x="344391" y="2668001"/>
                </a:cubicBezTo>
                <a:cubicBezTo>
                  <a:pt x="320006" y="2691054"/>
                  <a:pt x="306290" y="2716963"/>
                  <a:pt x="296001" y="2745348"/>
                </a:cubicBezTo>
                <a:lnTo>
                  <a:pt x="296001" y="2745349"/>
                </a:lnTo>
                <a:cubicBezTo>
                  <a:pt x="306290" y="2716964"/>
                  <a:pt x="320006" y="2691055"/>
                  <a:pt x="344391" y="2668002"/>
                </a:cubicBezTo>
                <a:cubicBezTo>
                  <a:pt x="372966" y="2640951"/>
                  <a:pt x="405543" y="2612946"/>
                  <a:pt x="417545" y="2571035"/>
                </a:cubicBezTo>
                <a:cubicBezTo>
                  <a:pt x="420117" y="2561986"/>
                  <a:pt x="421593" y="2553556"/>
                  <a:pt x="421760" y="2545007"/>
                </a:cubicBezTo>
                <a:lnTo>
                  <a:pt x="421759" y="2545007"/>
                </a:lnTo>
                <a:lnTo>
                  <a:pt x="421760" y="2545006"/>
                </a:lnTo>
                <a:cubicBezTo>
                  <a:pt x="421926" y="2536457"/>
                  <a:pt x="420783" y="2527790"/>
                  <a:pt x="418115" y="2518264"/>
                </a:cubicBezTo>
                <a:lnTo>
                  <a:pt x="418114" y="2518262"/>
                </a:lnTo>
                <a:lnTo>
                  <a:pt x="409472" y="2463018"/>
                </a:lnTo>
                <a:close/>
                <a:moveTo>
                  <a:pt x="817328" y="1508458"/>
                </a:moveTo>
                <a:lnTo>
                  <a:pt x="845421" y="1596213"/>
                </a:lnTo>
                <a:cubicBezTo>
                  <a:pt x="847898" y="1604978"/>
                  <a:pt x="846373" y="1615836"/>
                  <a:pt x="843517" y="1624980"/>
                </a:cubicBezTo>
                <a:cubicBezTo>
                  <a:pt x="833801" y="1656223"/>
                  <a:pt x="809415" y="1676036"/>
                  <a:pt x="786935" y="1697753"/>
                </a:cubicBezTo>
                <a:cubicBezTo>
                  <a:pt x="777029" y="1707279"/>
                  <a:pt x="769981" y="1720423"/>
                  <a:pt x="764267" y="1733188"/>
                </a:cubicBezTo>
                <a:cubicBezTo>
                  <a:pt x="749595" y="1766335"/>
                  <a:pt x="736452" y="1800246"/>
                  <a:pt x="722546" y="1833775"/>
                </a:cubicBezTo>
                <a:cubicBezTo>
                  <a:pt x="721212" y="1837013"/>
                  <a:pt x="717783" y="1839679"/>
                  <a:pt x="714925" y="1842158"/>
                </a:cubicBezTo>
                <a:cubicBezTo>
                  <a:pt x="684824" y="1866922"/>
                  <a:pt x="654535" y="1891497"/>
                  <a:pt x="624434" y="1916454"/>
                </a:cubicBezTo>
                <a:cubicBezTo>
                  <a:pt x="618720" y="1921216"/>
                  <a:pt x="614528" y="1928076"/>
                  <a:pt x="609004" y="1933219"/>
                </a:cubicBezTo>
                <a:cubicBezTo>
                  <a:pt x="601384" y="1940459"/>
                  <a:pt x="594143" y="1949603"/>
                  <a:pt x="584999" y="1953413"/>
                </a:cubicBezTo>
                <a:cubicBezTo>
                  <a:pt x="556234" y="1965224"/>
                  <a:pt x="543850" y="1987894"/>
                  <a:pt x="538516" y="2016469"/>
                </a:cubicBezTo>
                <a:cubicBezTo>
                  <a:pt x="533563" y="2042570"/>
                  <a:pt x="529371" y="2068669"/>
                  <a:pt x="523657" y="2094578"/>
                </a:cubicBezTo>
                <a:cubicBezTo>
                  <a:pt x="516799" y="2126201"/>
                  <a:pt x="509369" y="2157636"/>
                  <a:pt x="500986" y="2188879"/>
                </a:cubicBezTo>
                <a:cubicBezTo>
                  <a:pt x="497366" y="2202404"/>
                  <a:pt x="493176" y="2216692"/>
                  <a:pt x="485746" y="2228314"/>
                </a:cubicBezTo>
                <a:cubicBezTo>
                  <a:pt x="465171" y="2260890"/>
                  <a:pt x="451265" y="2295753"/>
                  <a:pt x="456789" y="2334044"/>
                </a:cubicBezTo>
                <a:cubicBezTo>
                  <a:pt x="461171" y="2364715"/>
                  <a:pt x="449931" y="2390434"/>
                  <a:pt x="432404" y="2409485"/>
                </a:cubicBezTo>
                <a:cubicBezTo>
                  <a:pt x="424450" y="2418154"/>
                  <a:pt x="418938" y="2426977"/>
                  <a:pt x="415303" y="2435913"/>
                </a:cubicBezTo>
                <a:lnTo>
                  <a:pt x="432404" y="2409486"/>
                </a:lnTo>
                <a:cubicBezTo>
                  <a:pt x="449931" y="2390435"/>
                  <a:pt x="461171" y="2364716"/>
                  <a:pt x="456789" y="2334045"/>
                </a:cubicBezTo>
                <a:cubicBezTo>
                  <a:pt x="451265" y="2295754"/>
                  <a:pt x="465171" y="2260891"/>
                  <a:pt x="485746" y="2228315"/>
                </a:cubicBezTo>
                <a:cubicBezTo>
                  <a:pt x="493176" y="2216693"/>
                  <a:pt x="497366" y="2202405"/>
                  <a:pt x="500986" y="2188880"/>
                </a:cubicBezTo>
                <a:cubicBezTo>
                  <a:pt x="509369" y="2157637"/>
                  <a:pt x="516799" y="2126202"/>
                  <a:pt x="523657" y="2094579"/>
                </a:cubicBezTo>
                <a:cubicBezTo>
                  <a:pt x="529371" y="2068670"/>
                  <a:pt x="533563" y="2042571"/>
                  <a:pt x="538516" y="2016470"/>
                </a:cubicBezTo>
                <a:cubicBezTo>
                  <a:pt x="543850" y="1987895"/>
                  <a:pt x="556234" y="1965225"/>
                  <a:pt x="584999" y="1953414"/>
                </a:cubicBezTo>
                <a:cubicBezTo>
                  <a:pt x="594143" y="1949604"/>
                  <a:pt x="601384" y="1940460"/>
                  <a:pt x="609004" y="1933220"/>
                </a:cubicBezTo>
                <a:cubicBezTo>
                  <a:pt x="614528" y="1928077"/>
                  <a:pt x="618720" y="1921217"/>
                  <a:pt x="624434" y="1916455"/>
                </a:cubicBezTo>
                <a:cubicBezTo>
                  <a:pt x="654535" y="1891498"/>
                  <a:pt x="684824" y="1866923"/>
                  <a:pt x="714925" y="1842159"/>
                </a:cubicBezTo>
                <a:cubicBezTo>
                  <a:pt x="717783" y="1839680"/>
                  <a:pt x="721212" y="1837014"/>
                  <a:pt x="722546" y="1833776"/>
                </a:cubicBezTo>
                <a:cubicBezTo>
                  <a:pt x="736452" y="1800247"/>
                  <a:pt x="749596" y="1766336"/>
                  <a:pt x="764267" y="1733189"/>
                </a:cubicBezTo>
                <a:cubicBezTo>
                  <a:pt x="769981" y="1720424"/>
                  <a:pt x="777029" y="1707280"/>
                  <a:pt x="786936" y="1697754"/>
                </a:cubicBezTo>
                <a:cubicBezTo>
                  <a:pt x="809416" y="1676037"/>
                  <a:pt x="833801" y="1656224"/>
                  <a:pt x="843517" y="1624981"/>
                </a:cubicBezTo>
                <a:cubicBezTo>
                  <a:pt x="846374" y="1615837"/>
                  <a:pt x="847899" y="1604979"/>
                  <a:pt x="845422" y="1596214"/>
                </a:cubicBezTo>
                <a:close/>
                <a:moveTo>
                  <a:pt x="798723" y="1459073"/>
                </a:moveTo>
                <a:lnTo>
                  <a:pt x="807941" y="1481572"/>
                </a:lnTo>
                <a:lnTo>
                  <a:pt x="798724" y="1459074"/>
                </a:lnTo>
                <a:close/>
                <a:moveTo>
                  <a:pt x="779530" y="1268758"/>
                </a:moveTo>
                <a:lnTo>
                  <a:pt x="774363" y="1286069"/>
                </a:lnTo>
                <a:cubicBezTo>
                  <a:pt x="759789" y="1306930"/>
                  <a:pt x="753550" y="1328552"/>
                  <a:pt x="752025" y="1350627"/>
                </a:cubicBezTo>
                <a:lnTo>
                  <a:pt x="757620" y="1413840"/>
                </a:lnTo>
                <a:lnTo>
                  <a:pt x="752026" y="1350628"/>
                </a:lnTo>
                <a:cubicBezTo>
                  <a:pt x="753550" y="1328553"/>
                  <a:pt x="759790" y="1306930"/>
                  <a:pt x="774363" y="1286070"/>
                </a:cubicBezTo>
                <a:cubicBezTo>
                  <a:pt x="777506" y="1281689"/>
                  <a:pt x="779078" y="1275402"/>
                  <a:pt x="779530" y="1268758"/>
                </a:cubicBezTo>
                <a:close/>
                <a:moveTo>
                  <a:pt x="837801" y="773035"/>
                </a:moveTo>
                <a:lnTo>
                  <a:pt x="829801" y="854379"/>
                </a:lnTo>
                <a:cubicBezTo>
                  <a:pt x="827515" y="878956"/>
                  <a:pt x="826753" y="903722"/>
                  <a:pt x="798747" y="915343"/>
                </a:cubicBezTo>
                <a:cubicBezTo>
                  <a:pt x="794365" y="917059"/>
                  <a:pt x="791127" y="922773"/>
                  <a:pt x="788269" y="927155"/>
                </a:cubicBezTo>
                <a:cubicBezTo>
                  <a:pt x="744261" y="994785"/>
                  <a:pt x="745405" y="1030980"/>
                  <a:pt x="791889" y="1097087"/>
                </a:cubicBezTo>
                <a:cubicBezTo>
                  <a:pt x="796651" y="1103945"/>
                  <a:pt x="800081" y="1118613"/>
                  <a:pt x="796271" y="1123185"/>
                </a:cubicBezTo>
                <a:cubicBezTo>
                  <a:pt x="780459" y="1142617"/>
                  <a:pt x="773411" y="1162954"/>
                  <a:pt x="771553" y="1184029"/>
                </a:cubicBezTo>
                <a:cubicBezTo>
                  <a:pt x="773411" y="1162954"/>
                  <a:pt x="780460" y="1142618"/>
                  <a:pt x="796272" y="1123186"/>
                </a:cubicBezTo>
                <a:cubicBezTo>
                  <a:pt x="800082" y="1118614"/>
                  <a:pt x="796652" y="1103946"/>
                  <a:pt x="791890" y="1097088"/>
                </a:cubicBezTo>
                <a:cubicBezTo>
                  <a:pt x="745406" y="1030981"/>
                  <a:pt x="744262" y="994786"/>
                  <a:pt x="788270" y="927156"/>
                </a:cubicBezTo>
                <a:cubicBezTo>
                  <a:pt x="791128" y="922774"/>
                  <a:pt x="794366" y="917060"/>
                  <a:pt x="798748" y="915344"/>
                </a:cubicBezTo>
                <a:cubicBezTo>
                  <a:pt x="826753" y="903723"/>
                  <a:pt x="827515" y="878957"/>
                  <a:pt x="829801" y="854380"/>
                </a:cubicBezTo>
                <a:cubicBezTo>
                  <a:pt x="832277" y="827330"/>
                  <a:pt x="835515" y="800277"/>
                  <a:pt x="837801" y="773036"/>
                </a:cubicBezTo>
                <a:close/>
                <a:moveTo>
                  <a:pt x="782400" y="517851"/>
                </a:moveTo>
                <a:lnTo>
                  <a:pt x="791317" y="556047"/>
                </a:lnTo>
                <a:cubicBezTo>
                  <a:pt x="793413" y="564048"/>
                  <a:pt x="798937" y="572622"/>
                  <a:pt x="797795" y="580050"/>
                </a:cubicBezTo>
                <a:cubicBezTo>
                  <a:pt x="794461" y="601578"/>
                  <a:pt x="796890" y="622201"/>
                  <a:pt x="801176" y="642537"/>
                </a:cubicBezTo>
                <a:lnTo>
                  <a:pt x="813700" y="694928"/>
                </a:lnTo>
                <a:lnTo>
                  <a:pt x="801177" y="642538"/>
                </a:lnTo>
                <a:cubicBezTo>
                  <a:pt x="796891" y="622201"/>
                  <a:pt x="794462" y="601579"/>
                  <a:pt x="797796" y="580051"/>
                </a:cubicBezTo>
                <a:cubicBezTo>
                  <a:pt x="798938" y="572623"/>
                  <a:pt x="793414" y="564049"/>
                  <a:pt x="791318" y="556048"/>
                </a:cubicBezTo>
                <a:close/>
                <a:moveTo>
                  <a:pt x="783887" y="313533"/>
                </a:moveTo>
                <a:lnTo>
                  <a:pt x="786245" y="324058"/>
                </a:lnTo>
                <a:cubicBezTo>
                  <a:pt x="786031" y="328964"/>
                  <a:pt x="785126" y="334584"/>
                  <a:pt x="784459" y="338870"/>
                </a:cubicBezTo>
                <a:cubicBezTo>
                  <a:pt x="781601" y="357921"/>
                  <a:pt x="774363" y="376781"/>
                  <a:pt x="774553" y="395640"/>
                </a:cubicBezTo>
                <a:lnTo>
                  <a:pt x="778363" y="367328"/>
                </a:lnTo>
                <a:cubicBezTo>
                  <a:pt x="780506" y="357874"/>
                  <a:pt x="783031" y="348396"/>
                  <a:pt x="784460" y="338871"/>
                </a:cubicBezTo>
                <a:cubicBezTo>
                  <a:pt x="785794" y="330299"/>
                  <a:pt x="788080" y="316390"/>
                  <a:pt x="783888" y="313534"/>
                </a:cubicBezTo>
                <a:close/>
                <a:moveTo>
                  <a:pt x="761560" y="281568"/>
                </a:moveTo>
                <a:lnTo>
                  <a:pt x="766454" y="295415"/>
                </a:lnTo>
                <a:lnTo>
                  <a:pt x="766455" y="295415"/>
                </a:lnTo>
                <a:close/>
                <a:moveTo>
                  <a:pt x="774880" y="24486"/>
                </a:moveTo>
                <a:lnTo>
                  <a:pt x="777142" y="74129"/>
                </a:lnTo>
                <a:cubicBezTo>
                  <a:pt x="775758" y="100174"/>
                  <a:pt x="771253" y="125876"/>
                  <a:pt x="767023" y="151569"/>
                </a:cubicBezTo>
                <a:lnTo>
                  <a:pt x="766824" y="153388"/>
                </a:lnTo>
                <a:lnTo>
                  <a:pt x="763010" y="177271"/>
                </a:lnTo>
                <a:lnTo>
                  <a:pt x="758551" y="228944"/>
                </a:lnTo>
                <a:lnTo>
                  <a:pt x="766824" y="153388"/>
                </a:lnTo>
                <a:lnTo>
                  <a:pt x="771220" y="125861"/>
                </a:lnTo>
                <a:cubicBezTo>
                  <a:pt x="773910" y="108703"/>
                  <a:pt x="776220" y="91492"/>
                  <a:pt x="777143" y="74129"/>
                </a:cubicBezTo>
                <a:close/>
                <a:moveTo>
                  <a:pt x="313353" y="0"/>
                </a:moveTo>
                <a:lnTo>
                  <a:pt x="777461" y="0"/>
                </a:lnTo>
                <a:lnTo>
                  <a:pt x="774743" y="21486"/>
                </a:lnTo>
                <a:lnTo>
                  <a:pt x="777461" y="1"/>
                </a:lnTo>
                <a:lnTo>
                  <a:pt x="2874276" y="2"/>
                </a:lnTo>
                <a:lnTo>
                  <a:pt x="2874276" y="0"/>
                </a:lnTo>
                <a:lnTo>
                  <a:pt x="7959505" y="0"/>
                </a:lnTo>
                <a:lnTo>
                  <a:pt x="7959505" y="6858000"/>
                </a:lnTo>
                <a:lnTo>
                  <a:pt x="4543953" y="6858000"/>
                </a:lnTo>
                <a:lnTo>
                  <a:pt x="4543953" y="6858002"/>
                </a:lnTo>
                <a:lnTo>
                  <a:pt x="284400" y="6858002"/>
                </a:lnTo>
                <a:lnTo>
                  <a:pt x="284400" y="6858001"/>
                </a:lnTo>
                <a:lnTo>
                  <a:pt x="112147" y="6858001"/>
                </a:lnTo>
                <a:lnTo>
                  <a:pt x="102447" y="6815516"/>
                </a:lnTo>
                <a:cubicBezTo>
                  <a:pt x="96923" y="6793035"/>
                  <a:pt x="87016" y="6771319"/>
                  <a:pt x="83396" y="6748458"/>
                </a:cubicBezTo>
                <a:cubicBezTo>
                  <a:pt x="74824" y="6694164"/>
                  <a:pt x="68728" y="6639488"/>
                  <a:pt x="61870" y="6584812"/>
                </a:cubicBezTo>
                <a:cubicBezTo>
                  <a:pt x="54821" y="6528424"/>
                  <a:pt x="47391" y="6472225"/>
                  <a:pt x="41105" y="6415833"/>
                </a:cubicBezTo>
                <a:cubicBezTo>
                  <a:pt x="37865" y="6384972"/>
                  <a:pt x="37295" y="6353919"/>
                  <a:pt x="34247" y="6323058"/>
                </a:cubicBezTo>
                <a:cubicBezTo>
                  <a:pt x="31579" y="6296005"/>
                  <a:pt x="26626" y="6269144"/>
                  <a:pt x="23386" y="6242093"/>
                </a:cubicBezTo>
                <a:cubicBezTo>
                  <a:pt x="20720" y="6218660"/>
                  <a:pt x="19196" y="6195037"/>
                  <a:pt x="16528" y="6171605"/>
                </a:cubicBezTo>
                <a:cubicBezTo>
                  <a:pt x="12148" y="6134075"/>
                  <a:pt x="7194" y="6096736"/>
                  <a:pt x="2622" y="6059397"/>
                </a:cubicBezTo>
                <a:lnTo>
                  <a:pt x="0" y="6041769"/>
                </a:lnTo>
                <a:lnTo>
                  <a:pt x="0" y="6000937"/>
                </a:lnTo>
                <a:lnTo>
                  <a:pt x="3670" y="5957595"/>
                </a:lnTo>
                <a:lnTo>
                  <a:pt x="0" y="5912511"/>
                </a:lnTo>
                <a:lnTo>
                  <a:pt x="0" y="5886401"/>
                </a:lnTo>
                <a:lnTo>
                  <a:pt x="1098" y="5864318"/>
                </a:lnTo>
                <a:cubicBezTo>
                  <a:pt x="7576" y="5839361"/>
                  <a:pt x="16720" y="5815169"/>
                  <a:pt x="24720" y="5790592"/>
                </a:cubicBezTo>
                <a:cubicBezTo>
                  <a:pt x="25672" y="5787924"/>
                  <a:pt x="25864" y="5784686"/>
                  <a:pt x="26434" y="5781830"/>
                </a:cubicBezTo>
                <a:cubicBezTo>
                  <a:pt x="29675" y="5765635"/>
                  <a:pt x="32913" y="5749634"/>
                  <a:pt x="35771" y="5733440"/>
                </a:cubicBezTo>
                <a:cubicBezTo>
                  <a:pt x="37295" y="5724678"/>
                  <a:pt x="37485" y="5715723"/>
                  <a:pt x="38819" y="5706959"/>
                </a:cubicBezTo>
                <a:cubicBezTo>
                  <a:pt x="44153" y="5673050"/>
                  <a:pt x="35199" y="5635711"/>
                  <a:pt x="58250" y="5606372"/>
                </a:cubicBezTo>
                <a:cubicBezTo>
                  <a:pt x="73110" y="5587321"/>
                  <a:pt x="69680" y="5568842"/>
                  <a:pt x="67394" y="5548460"/>
                </a:cubicBezTo>
                <a:cubicBezTo>
                  <a:pt x="65680" y="5533027"/>
                  <a:pt x="66252" y="5517215"/>
                  <a:pt x="66060" y="5501594"/>
                </a:cubicBezTo>
                <a:cubicBezTo>
                  <a:pt x="65490" y="5474161"/>
                  <a:pt x="65298" y="5446728"/>
                  <a:pt x="64346" y="5419295"/>
                </a:cubicBezTo>
                <a:cubicBezTo>
                  <a:pt x="63966" y="5410531"/>
                  <a:pt x="59202" y="5401579"/>
                  <a:pt x="59964" y="5393005"/>
                </a:cubicBezTo>
                <a:cubicBezTo>
                  <a:pt x="63584" y="5353379"/>
                  <a:pt x="69300" y="5313754"/>
                  <a:pt x="72538" y="5274129"/>
                </a:cubicBezTo>
                <a:cubicBezTo>
                  <a:pt x="74442" y="5251650"/>
                  <a:pt x="70824" y="5228597"/>
                  <a:pt x="73490" y="5206308"/>
                </a:cubicBezTo>
                <a:cubicBezTo>
                  <a:pt x="76538" y="5180591"/>
                  <a:pt x="84348" y="5155445"/>
                  <a:pt x="89113" y="5129916"/>
                </a:cubicBezTo>
                <a:cubicBezTo>
                  <a:pt x="90445" y="5122867"/>
                  <a:pt x="88731" y="5115057"/>
                  <a:pt x="88351" y="5107627"/>
                </a:cubicBezTo>
                <a:cubicBezTo>
                  <a:pt x="87968" y="5099245"/>
                  <a:pt x="87206" y="5091052"/>
                  <a:pt x="87016" y="5082670"/>
                </a:cubicBezTo>
                <a:cubicBezTo>
                  <a:pt x="86634" y="5057141"/>
                  <a:pt x="87206" y="5031614"/>
                  <a:pt x="85872" y="5006086"/>
                </a:cubicBezTo>
                <a:cubicBezTo>
                  <a:pt x="85110" y="4990465"/>
                  <a:pt x="77300" y="4974082"/>
                  <a:pt x="80158" y="4959602"/>
                </a:cubicBezTo>
                <a:cubicBezTo>
                  <a:pt x="85682" y="4930075"/>
                  <a:pt x="73300" y="4900546"/>
                  <a:pt x="83586" y="4871019"/>
                </a:cubicBezTo>
                <a:cubicBezTo>
                  <a:pt x="86634" y="4861873"/>
                  <a:pt x="79014" y="4849300"/>
                  <a:pt x="78634" y="4838250"/>
                </a:cubicBezTo>
                <a:cubicBezTo>
                  <a:pt x="77682" y="4810627"/>
                  <a:pt x="77872" y="4783004"/>
                  <a:pt x="78062" y="4755381"/>
                </a:cubicBezTo>
                <a:cubicBezTo>
                  <a:pt x="78252" y="4730614"/>
                  <a:pt x="75586" y="4704895"/>
                  <a:pt x="80920" y="4681083"/>
                </a:cubicBezTo>
                <a:cubicBezTo>
                  <a:pt x="86634" y="4656126"/>
                  <a:pt x="85872" y="4633647"/>
                  <a:pt x="79396" y="4609452"/>
                </a:cubicBezTo>
                <a:cubicBezTo>
                  <a:pt x="75014" y="4592878"/>
                  <a:pt x="74442" y="4575351"/>
                  <a:pt x="73110" y="4558207"/>
                </a:cubicBezTo>
                <a:cubicBezTo>
                  <a:pt x="71586" y="4539728"/>
                  <a:pt x="75586" y="4519343"/>
                  <a:pt x="69300" y="4502579"/>
                </a:cubicBezTo>
                <a:cubicBezTo>
                  <a:pt x="50629" y="4452665"/>
                  <a:pt x="46629" y="4401419"/>
                  <a:pt x="46629" y="4349222"/>
                </a:cubicBezTo>
                <a:cubicBezTo>
                  <a:pt x="46629" y="4339695"/>
                  <a:pt x="49295" y="4329979"/>
                  <a:pt x="52153" y="4320837"/>
                </a:cubicBezTo>
                <a:cubicBezTo>
                  <a:pt x="69300" y="4267493"/>
                  <a:pt x="67776" y="4213961"/>
                  <a:pt x="57297" y="4159667"/>
                </a:cubicBezTo>
                <a:cubicBezTo>
                  <a:pt x="55011" y="4148427"/>
                  <a:pt x="54629" y="4135854"/>
                  <a:pt x="56915" y="4124614"/>
                </a:cubicBezTo>
                <a:cubicBezTo>
                  <a:pt x="63584" y="4092989"/>
                  <a:pt x="74634" y="4062318"/>
                  <a:pt x="79396" y="4030503"/>
                </a:cubicBezTo>
                <a:cubicBezTo>
                  <a:pt x="87206" y="3977925"/>
                  <a:pt x="60918" y="3932394"/>
                  <a:pt x="43771" y="3885338"/>
                </a:cubicBezTo>
                <a:cubicBezTo>
                  <a:pt x="31627" y="3851761"/>
                  <a:pt x="8016" y="3821935"/>
                  <a:pt x="426" y="3786777"/>
                </a:cubicBezTo>
                <a:lnTo>
                  <a:pt x="0" y="3773897"/>
                </a:lnTo>
                <a:lnTo>
                  <a:pt x="0" y="3393882"/>
                </a:lnTo>
                <a:lnTo>
                  <a:pt x="11838" y="3359516"/>
                </a:lnTo>
                <a:cubicBezTo>
                  <a:pt x="14434" y="3346205"/>
                  <a:pt x="14910" y="3332774"/>
                  <a:pt x="12910" y="3318771"/>
                </a:cubicBezTo>
                <a:cubicBezTo>
                  <a:pt x="12243" y="3314104"/>
                  <a:pt x="9909" y="3308770"/>
                  <a:pt x="6718" y="3304079"/>
                </a:cubicBezTo>
                <a:lnTo>
                  <a:pt x="0" y="3297657"/>
                </a:lnTo>
                <a:lnTo>
                  <a:pt x="0" y="3207867"/>
                </a:lnTo>
                <a:lnTo>
                  <a:pt x="15553" y="3186771"/>
                </a:lnTo>
                <a:cubicBezTo>
                  <a:pt x="28483" y="3162329"/>
                  <a:pt x="30484" y="3134647"/>
                  <a:pt x="36341" y="3107500"/>
                </a:cubicBezTo>
                <a:cubicBezTo>
                  <a:pt x="41105" y="3085403"/>
                  <a:pt x="41295" y="3064827"/>
                  <a:pt x="38057" y="3042728"/>
                </a:cubicBezTo>
                <a:cubicBezTo>
                  <a:pt x="30817" y="2994722"/>
                  <a:pt x="41105" y="2948047"/>
                  <a:pt x="54249" y="2901943"/>
                </a:cubicBezTo>
                <a:cubicBezTo>
                  <a:pt x="63012" y="2871462"/>
                  <a:pt x="68346" y="2840219"/>
                  <a:pt x="77300" y="2809930"/>
                </a:cubicBezTo>
                <a:cubicBezTo>
                  <a:pt x="84158" y="2787259"/>
                  <a:pt x="92351" y="2764590"/>
                  <a:pt x="103399" y="2743826"/>
                </a:cubicBezTo>
                <a:cubicBezTo>
                  <a:pt x="119594" y="2713723"/>
                  <a:pt x="143978" y="2687436"/>
                  <a:pt x="137500" y="2649143"/>
                </a:cubicBezTo>
                <a:cubicBezTo>
                  <a:pt x="131786" y="2615421"/>
                  <a:pt x="143786" y="2584942"/>
                  <a:pt x="155217" y="2554079"/>
                </a:cubicBezTo>
                <a:cubicBezTo>
                  <a:pt x="163599" y="2531409"/>
                  <a:pt x="172173" y="2508742"/>
                  <a:pt x="177507" y="2485307"/>
                </a:cubicBezTo>
                <a:cubicBezTo>
                  <a:pt x="183794" y="2457492"/>
                  <a:pt x="181126" y="2426059"/>
                  <a:pt x="192748" y="2401292"/>
                </a:cubicBezTo>
                <a:cubicBezTo>
                  <a:pt x="204940" y="2375383"/>
                  <a:pt x="196748" y="2353859"/>
                  <a:pt x="193318" y="2330806"/>
                </a:cubicBezTo>
                <a:cubicBezTo>
                  <a:pt x="187984" y="2294039"/>
                  <a:pt x="178077" y="2257459"/>
                  <a:pt x="190652" y="2220312"/>
                </a:cubicBezTo>
                <a:cubicBezTo>
                  <a:pt x="205892" y="2175163"/>
                  <a:pt x="222275" y="2130393"/>
                  <a:pt x="236753" y="2085054"/>
                </a:cubicBezTo>
                <a:cubicBezTo>
                  <a:pt x="242280" y="2067525"/>
                  <a:pt x="244566" y="2048668"/>
                  <a:pt x="247042" y="2030378"/>
                </a:cubicBezTo>
                <a:cubicBezTo>
                  <a:pt x="249138" y="2013043"/>
                  <a:pt x="243804" y="1992279"/>
                  <a:pt x="251804" y="1978940"/>
                </a:cubicBezTo>
                <a:cubicBezTo>
                  <a:pt x="272379" y="1944649"/>
                  <a:pt x="282475" y="1909408"/>
                  <a:pt x="282475" y="1869780"/>
                </a:cubicBezTo>
                <a:cubicBezTo>
                  <a:pt x="282475" y="1854920"/>
                  <a:pt x="291049" y="1840441"/>
                  <a:pt x="292573" y="1825393"/>
                </a:cubicBezTo>
                <a:cubicBezTo>
                  <a:pt x="294477" y="1804816"/>
                  <a:pt x="299622" y="1781194"/>
                  <a:pt x="292381" y="1763287"/>
                </a:cubicBezTo>
                <a:cubicBezTo>
                  <a:pt x="275237" y="1721185"/>
                  <a:pt x="289525" y="1687086"/>
                  <a:pt x="306480" y="1650317"/>
                </a:cubicBezTo>
                <a:cubicBezTo>
                  <a:pt x="323244" y="1614120"/>
                  <a:pt x="336579" y="1576019"/>
                  <a:pt x="347629" y="1537537"/>
                </a:cubicBezTo>
                <a:cubicBezTo>
                  <a:pt x="351629" y="1523059"/>
                  <a:pt x="344961" y="1505724"/>
                  <a:pt x="343629" y="1489720"/>
                </a:cubicBezTo>
                <a:cubicBezTo>
                  <a:pt x="343247" y="1484004"/>
                  <a:pt x="342675" y="1477717"/>
                  <a:pt x="344581" y="1472575"/>
                </a:cubicBezTo>
                <a:cubicBezTo>
                  <a:pt x="362870" y="1422854"/>
                  <a:pt x="376776" y="1372368"/>
                  <a:pt x="367252" y="1318456"/>
                </a:cubicBezTo>
                <a:cubicBezTo>
                  <a:pt x="366298" y="1313504"/>
                  <a:pt x="368394" y="1307978"/>
                  <a:pt x="369728" y="1303024"/>
                </a:cubicBezTo>
                <a:cubicBezTo>
                  <a:pt x="376586" y="1278829"/>
                  <a:pt x="387444" y="1255206"/>
                  <a:pt x="389921" y="1230633"/>
                </a:cubicBezTo>
                <a:cubicBezTo>
                  <a:pt x="396017" y="1170051"/>
                  <a:pt x="398495" y="1109091"/>
                  <a:pt x="402495" y="1048125"/>
                </a:cubicBezTo>
                <a:cubicBezTo>
                  <a:pt x="402685" y="1044315"/>
                  <a:pt x="402685" y="1040315"/>
                  <a:pt x="404019" y="1036887"/>
                </a:cubicBezTo>
                <a:cubicBezTo>
                  <a:pt x="412211" y="1014406"/>
                  <a:pt x="409543" y="994785"/>
                  <a:pt x="393923" y="975733"/>
                </a:cubicBezTo>
                <a:cubicBezTo>
                  <a:pt x="387064" y="967350"/>
                  <a:pt x="383444" y="955920"/>
                  <a:pt x="379634" y="945444"/>
                </a:cubicBezTo>
                <a:cubicBezTo>
                  <a:pt x="373918" y="930011"/>
                  <a:pt x="368394" y="914200"/>
                  <a:pt x="364774" y="898198"/>
                </a:cubicBezTo>
                <a:cubicBezTo>
                  <a:pt x="361346" y="882384"/>
                  <a:pt x="356583" y="865430"/>
                  <a:pt x="359250" y="850189"/>
                </a:cubicBezTo>
                <a:cubicBezTo>
                  <a:pt x="364012" y="822756"/>
                  <a:pt x="374680" y="796655"/>
                  <a:pt x="381730" y="769605"/>
                </a:cubicBezTo>
                <a:cubicBezTo>
                  <a:pt x="384206" y="760270"/>
                  <a:pt x="383824" y="749982"/>
                  <a:pt x="384016" y="740268"/>
                </a:cubicBezTo>
                <a:cubicBezTo>
                  <a:pt x="384586" y="717977"/>
                  <a:pt x="379062" y="695116"/>
                  <a:pt x="394875" y="674923"/>
                </a:cubicBezTo>
                <a:cubicBezTo>
                  <a:pt x="409733" y="656255"/>
                  <a:pt x="405353" y="637392"/>
                  <a:pt x="394113" y="617772"/>
                </a:cubicBezTo>
                <a:cubicBezTo>
                  <a:pt x="386110" y="603673"/>
                  <a:pt x="379824" y="587672"/>
                  <a:pt x="376776" y="571860"/>
                </a:cubicBezTo>
                <a:cubicBezTo>
                  <a:pt x="372586" y="550141"/>
                  <a:pt x="370870" y="528615"/>
                  <a:pt x="373348" y="505182"/>
                </a:cubicBezTo>
                <a:cubicBezTo>
                  <a:pt x="375062" y="488607"/>
                  <a:pt x="375824" y="475081"/>
                  <a:pt x="385920" y="462126"/>
                </a:cubicBezTo>
                <a:cubicBezTo>
                  <a:pt x="387444" y="460032"/>
                  <a:pt x="387826" y="456222"/>
                  <a:pt x="387634" y="453364"/>
                </a:cubicBezTo>
                <a:cubicBezTo>
                  <a:pt x="384396" y="415835"/>
                  <a:pt x="386110" y="378686"/>
                  <a:pt x="388399" y="340774"/>
                </a:cubicBezTo>
                <a:cubicBezTo>
                  <a:pt x="391445" y="292579"/>
                  <a:pt x="382492" y="241901"/>
                  <a:pt x="350487" y="200182"/>
                </a:cubicBezTo>
                <a:cubicBezTo>
                  <a:pt x="345723" y="194085"/>
                  <a:pt x="343629" y="184941"/>
                  <a:pt x="342485" y="176939"/>
                </a:cubicBezTo>
                <a:cubicBezTo>
                  <a:pt x="337533" y="139219"/>
                  <a:pt x="334103" y="101308"/>
                  <a:pt x="328579" y="63587"/>
                </a:cubicBezTo>
                <a:cubicBezTo>
                  <a:pt x="325530" y="43012"/>
                  <a:pt x="322862" y="21486"/>
                  <a:pt x="314480" y="2817"/>
                </a:cubicBezTo>
                <a:close/>
              </a:path>
            </a:pathLst>
          </a:custGeom>
        </p:spPr>
      </p:pic>
      <p:grpSp>
        <p:nvGrpSpPr>
          <p:cNvPr id="11" name="Group 10">
            <a:extLst>
              <a:ext uri="{FF2B5EF4-FFF2-40B4-BE49-F238E27FC236}">
                <a16:creationId xmlns:a16="http://schemas.microsoft.com/office/drawing/2014/main" id="{564DEED3-BC52-4F15-8426-D33275CB01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78284" y="-1"/>
            <a:ext cx="874716" cy="6858001"/>
            <a:chOff x="7620000" y="-1"/>
            <a:chExt cx="874716" cy="6858001"/>
          </a:xfrm>
        </p:grpSpPr>
        <p:sp>
          <p:nvSpPr>
            <p:cNvPr id="12" name="Freeform: Shape 11">
              <a:extLst>
                <a:ext uri="{FF2B5EF4-FFF2-40B4-BE49-F238E27FC236}">
                  <a16:creationId xmlns:a16="http://schemas.microsoft.com/office/drawing/2014/main" id="{937D94AD-9CD7-4F7F-B13A-399B37840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DF6D3FDC-6FDD-4615-B246-1FC651E95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Tree>
    <p:extLst>
      <p:ext uri="{BB962C8B-B14F-4D97-AF65-F5344CB8AC3E}">
        <p14:creationId xmlns:p14="http://schemas.microsoft.com/office/powerpoint/2010/main" val="301908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4E1EA256-D889-9C6F-53DC-C837411E9016}"/>
              </a:ext>
            </a:extLst>
          </p:cNvPr>
          <p:cNvPicPr>
            <a:picLocks noGrp="1" noChangeAspect="1"/>
          </p:cNvPicPr>
          <p:nvPr>
            <p:ph idx="1"/>
          </p:nvPr>
        </p:nvPicPr>
        <p:blipFill>
          <a:blip r:embed="rId2"/>
          <a:stretch>
            <a:fillRect/>
          </a:stretch>
        </p:blipFill>
        <p:spPr>
          <a:xfrm>
            <a:off x="5835314" y="3218446"/>
            <a:ext cx="2747213" cy="1584159"/>
          </a:xfrm>
        </p:spPr>
      </p:pic>
      <p:pic>
        <p:nvPicPr>
          <p:cNvPr id="5" name="Picture 5" descr="A picture containing person, indoor, child, young&#10;&#10;Description automatically generated">
            <a:extLst>
              <a:ext uri="{FF2B5EF4-FFF2-40B4-BE49-F238E27FC236}">
                <a16:creationId xmlns:a16="http://schemas.microsoft.com/office/drawing/2014/main" id="{8E2926F0-068A-BBDA-DB71-6757FE8BB348}"/>
              </a:ext>
            </a:extLst>
          </p:cNvPr>
          <p:cNvPicPr>
            <a:picLocks noChangeAspect="1"/>
          </p:cNvPicPr>
          <p:nvPr/>
        </p:nvPicPr>
        <p:blipFill rotWithShape="1">
          <a:blip r:embed="rId3"/>
          <a:srcRect r="-763" b="13600"/>
          <a:stretch/>
        </p:blipFill>
        <p:spPr>
          <a:xfrm>
            <a:off x="3090110" y="1702469"/>
            <a:ext cx="2793369" cy="1560909"/>
          </a:xfrm>
          <a:prstGeom prst="rect">
            <a:avLst/>
          </a:prstGeom>
        </p:spPr>
      </p:pic>
      <p:pic>
        <p:nvPicPr>
          <p:cNvPr id="6" name="Picture 6" descr="A picture containing indoor, person, floor&#10;&#10;Description automatically generated">
            <a:extLst>
              <a:ext uri="{FF2B5EF4-FFF2-40B4-BE49-F238E27FC236}">
                <a16:creationId xmlns:a16="http://schemas.microsoft.com/office/drawing/2014/main" id="{C3397E7C-0686-C7D5-484E-E42B55F521EA}"/>
              </a:ext>
            </a:extLst>
          </p:cNvPr>
          <p:cNvPicPr>
            <a:picLocks noChangeAspect="1"/>
          </p:cNvPicPr>
          <p:nvPr/>
        </p:nvPicPr>
        <p:blipFill>
          <a:blip r:embed="rId4"/>
          <a:stretch>
            <a:fillRect/>
          </a:stretch>
        </p:blipFill>
        <p:spPr>
          <a:xfrm>
            <a:off x="3090111" y="3262526"/>
            <a:ext cx="2743200" cy="1536377"/>
          </a:xfrm>
          <a:prstGeom prst="rect">
            <a:avLst/>
          </a:prstGeom>
        </p:spPr>
      </p:pic>
      <p:pic>
        <p:nvPicPr>
          <p:cNvPr id="7" name="Picture 7" descr="A picture containing text, person, table, indoor&#10;&#10;Description automatically generated">
            <a:extLst>
              <a:ext uri="{FF2B5EF4-FFF2-40B4-BE49-F238E27FC236}">
                <a16:creationId xmlns:a16="http://schemas.microsoft.com/office/drawing/2014/main" id="{50CCBD0C-FB24-8577-6D53-B3FE9344E2F6}"/>
              </a:ext>
            </a:extLst>
          </p:cNvPr>
          <p:cNvPicPr>
            <a:picLocks noChangeAspect="1"/>
          </p:cNvPicPr>
          <p:nvPr/>
        </p:nvPicPr>
        <p:blipFill rotWithShape="1">
          <a:blip r:embed="rId5"/>
          <a:srcRect t="-122" r="-366" b="13530"/>
          <a:stretch/>
        </p:blipFill>
        <p:spPr>
          <a:xfrm>
            <a:off x="5837321" y="1698150"/>
            <a:ext cx="2753251" cy="1552549"/>
          </a:xfrm>
          <a:prstGeom prst="rect">
            <a:avLst/>
          </a:prstGeom>
        </p:spPr>
      </p:pic>
      <p:sp>
        <p:nvSpPr>
          <p:cNvPr id="8" name="TextBox 7">
            <a:extLst>
              <a:ext uri="{FF2B5EF4-FFF2-40B4-BE49-F238E27FC236}">
                <a16:creationId xmlns:a16="http://schemas.microsoft.com/office/drawing/2014/main" id="{948651D7-986B-8954-D02E-A1C95FB62189}"/>
              </a:ext>
            </a:extLst>
          </p:cNvPr>
          <p:cNvSpPr txBox="1"/>
          <p:nvPr/>
        </p:nvSpPr>
        <p:spPr>
          <a:xfrm>
            <a:off x="2340623" y="1128889"/>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Blurred vision</a:t>
            </a:r>
            <a:endParaRPr lang="en-US" dirty="0" err="1"/>
          </a:p>
        </p:txBody>
      </p:sp>
      <p:sp>
        <p:nvSpPr>
          <p:cNvPr id="11" name="TextBox 10">
            <a:extLst>
              <a:ext uri="{FF2B5EF4-FFF2-40B4-BE49-F238E27FC236}">
                <a16:creationId xmlns:a16="http://schemas.microsoft.com/office/drawing/2014/main" id="{1115D0A6-0532-14FD-3D36-E37023A36E35}"/>
              </a:ext>
            </a:extLst>
          </p:cNvPr>
          <p:cNvSpPr txBox="1"/>
          <p:nvPr/>
        </p:nvSpPr>
        <p:spPr>
          <a:xfrm>
            <a:off x="1436146" y="4979856"/>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Shakey hands</a:t>
            </a:r>
          </a:p>
        </p:txBody>
      </p:sp>
      <p:sp>
        <p:nvSpPr>
          <p:cNvPr id="12" name="TextBox 11">
            <a:extLst>
              <a:ext uri="{FF2B5EF4-FFF2-40B4-BE49-F238E27FC236}">
                <a16:creationId xmlns:a16="http://schemas.microsoft.com/office/drawing/2014/main" id="{E4FCFC6F-B02F-C979-3B25-114CF392D120}"/>
              </a:ext>
            </a:extLst>
          </p:cNvPr>
          <p:cNvSpPr txBox="1"/>
          <p:nvPr/>
        </p:nvSpPr>
        <p:spPr>
          <a:xfrm>
            <a:off x="10134963" y="1839451"/>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Echoing sounds</a:t>
            </a:r>
          </a:p>
        </p:txBody>
      </p:sp>
      <p:sp>
        <p:nvSpPr>
          <p:cNvPr id="13" name="TextBox 12">
            <a:extLst>
              <a:ext uri="{FF2B5EF4-FFF2-40B4-BE49-F238E27FC236}">
                <a16:creationId xmlns:a16="http://schemas.microsoft.com/office/drawing/2014/main" id="{8BC5C252-052B-5256-0A2E-754830C27AF8}"/>
              </a:ext>
            </a:extLst>
          </p:cNvPr>
          <p:cNvSpPr txBox="1"/>
          <p:nvPr/>
        </p:nvSpPr>
        <p:spPr>
          <a:xfrm>
            <a:off x="8885448" y="2791267"/>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Shortness of breath</a:t>
            </a:r>
          </a:p>
        </p:txBody>
      </p:sp>
      <p:sp>
        <p:nvSpPr>
          <p:cNvPr id="14" name="TextBox 13">
            <a:extLst>
              <a:ext uri="{FF2B5EF4-FFF2-40B4-BE49-F238E27FC236}">
                <a16:creationId xmlns:a16="http://schemas.microsoft.com/office/drawing/2014/main" id="{FFC77C10-009E-173D-D14B-FA961A568D79}"/>
              </a:ext>
            </a:extLst>
          </p:cNvPr>
          <p:cNvSpPr txBox="1"/>
          <p:nvPr/>
        </p:nvSpPr>
        <p:spPr>
          <a:xfrm>
            <a:off x="5364043" y="5648086"/>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Stiff Legs</a:t>
            </a:r>
          </a:p>
        </p:txBody>
      </p:sp>
      <p:sp>
        <p:nvSpPr>
          <p:cNvPr id="15" name="TextBox 14">
            <a:extLst>
              <a:ext uri="{FF2B5EF4-FFF2-40B4-BE49-F238E27FC236}">
                <a16:creationId xmlns:a16="http://schemas.microsoft.com/office/drawing/2014/main" id="{D5E5DF03-1B13-7B3B-B64A-6BB0BF1D146E}"/>
              </a:ext>
            </a:extLst>
          </p:cNvPr>
          <p:cNvSpPr txBox="1"/>
          <p:nvPr/>
        </p:nvSpPr>
        <p:spPr>
          <a:xfrm>
            <a:off x="9601459" y="4925639"/>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Heart pounding</a:t>
            </a:r>
          </a:p>
        </p:txBody>
      </p:sp>
      <p:sp>
        <p:nvSpPr>
          <p:cNvPr id="16" name="TextBox 15">
            <a:extLst>
              <a:ext uri="{FF2B5EF4-FFF2-40B4-BE49-F238E27FC236}">
                <a16:creationId xmlns:a16="http://schemas.microsoft.com/office/drawing/2014/main" id="{A86DB653-C114-5B09-B85A-A97AE63E0F3A}"/>
              </a:ext>
            </a:extLst>
          </p:cNvPr>
          <p:cNvSpPr txBox="1"/>
          <p:nvPr/>
        </p:nvSpPr>
        <p:spPr>
          <a:xfrm>
            <a:off x="306348" y="3840953"/>
            <a:ext cx="265542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Upset tummy / butterflies</a:t>
            </a:r>
          </a:p>
        </p:txBody>
      </p:sp>
      <p:sp>
        <p:nvSpPr>
          <p:cNvPr id="17" name="TextBox 16">
            <a:extLst>
              <a:ext uri="{FF2B5EF4-FFF2-40B4-BE49-F238E27FC236}">
                <a16:creationId xmlns:a16="http://schemas.microsoft.com/office/drawing/2014/main" id="{B0F5B8FC-D751-DAF9-0ABD-D76761E4898A}"/>
              </a:ext>
            </a:extLst>
          </p:cNvPr>
          <p:cNvSpPr txBox="1"/>
          <p:nvPr/>
        </p:nvSpPr>
        <p:spPr>
          <a:xfrm>
            <a:off x="9833168" y="3815007"/>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Sweaty hands / feet</a:t>
            </a:r>
          </a:p>
        </p:txBody>
      </p:sp>
      <p:sp>
        <p:nvSpPr>
          <p:cNvPr id="18" name="TextBox 17">
            <a:extLst>
              <a:ext uri="{FF2B5EF4-FFF2-40B4-BE49-F238E27FC236}">
                <a16:creationId xmlns:a16="http://schemas.microsoft.com/office/drawing/2014/main" id="{FC4603D6-A35E-CCAB-1E7D-5B9C31A2CEAE}"/>
              </a:ext>
            </a:extLst>
          </p:cNvPr>
          <p:cNvSpPr txBox="1"/>
          <p:nvPr/>
        </p:nvSpPr>
        <p:spPr>
          <a:xfrm>
            <a:off x="1630969" y="2976078"/>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Dry mouth</a:t>
            </a:r>
          </a:p>
        </p:txBody>
      </p:sp>
      <p:sp>
        <p:nvSpPr>
          <p:cNvPr id="19" name="TextBox 18">
            <a:extLst>
              <a:ext uri="{FF2B5EF4-FFF2-40B4-BE49-F238E27FC236}">
                <a16:creationId xmlns:a16="http://schemas.microsoft.com/office/drawing/2014/main" id="{72C28AC4-75D1-3E6D-6BEB-9EA8923C9C8A}"/>
              </a:ext>
            </a:extLst>
          </p:cNvPr>
          <p:cNvSpPr txBox="1"/>
          <p:nvPr/>
        </p:nvSpPr>
        <p:spPr>
          <a:xfrm>
            <a:off x="7254021" y="1120695"/>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Headache</a:t>
            </a:r>
          </a:p>
        </p:txBody>
      </p:sp>
      <p:sp>
        <p:nvSpPr>
          <p:cNvPr id="20" name="TextBox 19">
            <a:extLst>
              <a:ext uri="{FF2B5EF4-FFF2-40B4-BE49-F238E27FC236}">
                <a16:creationId xmlns:a16="http://schemas.microsoft.com/office/drawing/2014/main" id="{0D3F0EBF-A9A0-F68E-7337-76FE4A6F427A}"/>
              </a:ext>
            </a:extLst>
          </p:cNvPr>
          <p:cNvSpPr txBox="1"/>
          <p:nvPr/>
        </p:nvSpPr>
        <p:spPr>
          <a:xfrm>
            <a:off x="365523" y="2023806"/>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Flushed cheeks</a:t>
            </a:r>
          </a:p>
        </p:txBody>
      </p:sp>
      <p:sp>
        <p:nvSpPr>
          <p:cNvPr id="21" name="TextBox 20">
            <a:extLst>
              <a:ext uri="{FF2B5EF4-FFF2-40B4-BE49-F238E27FC236}">
                <a16:creationId xmlns:a16="http://schemas.microsoft.com/office/drawing/2014/main" id="{AB88A197-4195-CADD-F59B-E315B6F67C06}"/>
              </a:ext>
            </a:extLst>
          </p:cNvPr>
          <p:cNvSpPr txBox="1"/>
          <p:nvPr/>
        </p:nvSpPr>
        <p:spPr>
          <a:xfrm>
            <a:off x="3554855" y="262390"/>
            <a:ext cx="648864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t>How might stress feel?</a:t>
            </a:r>
          </a:p>
        </p:txBody>
      </p:sp>
      <p:sp>
        <p:nvSpPr>
          <p:cNvPr id="22" name="TextBox 21">
            <a:extLst>
              <a:ext uri="{FF2B5EF4-FFF2-40B4-BE49-F238E27FC236}">
                <a16:creationId xmlns:a16="http://schemas.microsoft.com/office/drawing/2014/main" id="{D02ED45E-0D37-5590-9416-2621E30A525E}"/>
              </a:ext>
            </a:extLst>
          </p:cNvPr>
          <p:cNvSpPr txBox="1"/>
          <p:nvPr/>
        </p:nvSpPr>
        <p:spPr>
          <a:xfrm>
            <a:off x="674442" y="5823508"/>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Feeling agitated</a:t>
            </a:r>
          </a:p>
        </p:txBody>
      </p:sp>
      <p:sp>
        <p:nvSpPr>
          <p:cNvPr id="23" name="TextBox 22">
            <a:extLst>
              <a:ext uri="{FF2B5EF4-FFF2-40B4-BE49-F238E27FC236}">
                <a16:creationId xmlns:a16="http://schemas.microsoft.com/office/drawing/2014/main" id="{036A3E5D-1A84-34AE-E5D8-48EE25366BB7}"/>
              </a:ext>
            </a:extLst>
          </p:cNvPr>
          <p:cNvSpPr txBox="1"/>
          <p:nvPr/>
        </p:nvSpPr>
        <p:spPr>
          <a:xfrm>
            <a:off x="118388" y="664562"/>
            <a:ext cx="270347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Struggling to pay attention</a:t>
            </a:r>
          </a:p>
        </p:txBody>
      </p:sp>
      <p:sp>
        <p:nvSpPr>
          <p:cNvPr id="24" name="TextBox 23">
            <a:extLst>
              <a:ext uri="{FF2B5EF4-FFF2-40B4-BE49-F238E27FC236}">
                <a16:creationId xmlns:a16="http://schemas.microsoft.com/office/drawing/2014/main" id="{54A9C920-10EE-A167-301D-EED52F383662}"/>
              </a:ext>
            </a:extLst>
          </p:cNvPr>
          <p:cNvSpPr txBox="1"/>
          <p:nvPr/>
        </p:nvSpPr>
        <p:spPr>
          <a:xfrm>
            <a:off x="6502710" y="5246859"/>
            <a:ext cx="34598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Struggling to regulate emotions</a:t>
            </a:r>
          </a:p>
        </p:txBody>
      </p:sp>
      <p:sp>
        <p:nvSpPr>
          <p:cNvPr id="25" name="TextBox 24">
            <a:extLst>
              <a:ext uri="{FF2B5EF4-FFF2-40B4-BE49-F238E27FC236}">
                <a16:creationId xmlns:a16="http://schemas.microsoft.com/office/drawing/2014/main" id="{8FC310A4-EDCD-30B8-2831-E8975161B5D5}"/>
              </a:ext>
            </a:extLst>
          </p:cNvPr>
          <p:cNvSpPr txBox="1"/>
          <p:nvPr/>
        </p:nvSpPr>
        <p:spPr>
          <a:xfrm>
            <a:off x="3485603" y="5164481"/>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Trouble sleeping</a:t>
            </a:r>
          </a:p>
        </p:txBody>
      </p:sp>
      <p:sp>
        <p:nvSpPr>
          <p:cNvPr id="26" name="TextBox 25">
            <a:extLst>
              <a:ext uri="{FF2B5EF4-FFF2-40B4-BE49-F238E27FC236}">
                <a16:creationId xmlns:a16="http://schemas.microsoft.com/office/drawing/2014/main" id="{DE53D396-368A-15D9-9C99-2ED8A5181350}"/>
              </a:ext>
            </a:extLst>
          </p:cNvPr>
          <p:cNvSpPr txBox="1"/>
          <p:nvPr/>
        </p:nvSpPr>
        <p:spPr>
          <a:xfrm>
            <a:off x="9190306" y="1024967"/>
            <a:ext cx="2147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Not being hungry</a:t>
            </a:r>
          </a:p>
        </p:txBody>
      </p:sp>
    </p:spTree>
    <p:extLst>
      <p:ext uri="{BB962C8B-B14F-4D97-AF65-F5344CB8AC3E}">
        <p14:creationId xmlns:p14="http://schemas.microsoft.com/office/powerpoint/2010/main" val="1254091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1321C34-EC74-075B-9CD8-F03468337E14}"/>
              </a:ext>
            </a:extLst>
          </p:cNvPr>
          <p:cNvSpPr txBox="1"/>
          <p:nvPr/>
        </p:nvSpPr>
        <p:spPr>
          <a:xfrm>
            <a:off x="533627" y="472059"/>
            <a:ext cx="11124746"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t>When confronted with a stressful event, your body triggers a response that increases your heart rate and blood pressure and heightens senses.</a:t>
            </a:r>
            <a:endParaRPr lang="en-GB" dirty="0">
              <a:solidFill>
                <a:srgbClr val="FF0000"/>
              </a:solidFill>
            </a:endParaRPr>
          </a:p>
        </p:txBody>
      </p:sp>
      <p:sp>
        <p:nvSpPr>
          <p:cNvPr id="6" name="TextBox 5">
            <a:extLst>
              <a:ext uri="{FF2B5EF4-FFF2-40B4-BE49-F238E27FC236}">
                <a16:creationId xmlns:a16="http://schemas.microsoft.com/office/drawing/2014/main" id="{98EF8DC6-2EE8-4375-BCF7-22F9C13DAF27}"/>
              </a:ext>
            </a:extLst>
          </p:cNvPr>
          <p:cNvSpPr txBox="1"/>
          <p:nvPr/>
        </p:nvSpPr>
        <p:spPr>
          <a:xfrm>
            <a:off x="398644" y="1557164"/>
            <a:ext cx="1139471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t>This response is called the </a:t>
            </a:r>
            <a:r>
              <a:rPr lang="en-GB" sz="3200" u="sng" dirty="0">
                <a:solidFill>
                  <a:srgbClr val="7030A0"/>
                </a:solidFill>
              </a:rPr>
              <a:t>Stress Response </a:t>
            </a:r>
            <a:r>
              <a:rPr lang="en-GB" sz="3200" dirty="0"/>
              <a:t>and there are 4 types:</a:t>
            </a:r>
            <a:endParaRPr lang="en-GB" dirty="0">
              <a:solidFill>
                <a:srgbClr val="FF0000"/>
              </a:solidFill>
            </a:endParaRPr>
          </a:p>
        </p:txBody>
      </p:sp>
      <p:grpSp>
        <p:nvGrpSpPr>
          <p:cNvPr id="13" name="Group 12">
            <a:extLst>
              <a:ext uri="{FF2B5EF4-FFF2-40B4-BE49-F238E27FC236}">
                <a16:creationId xmlns:a16="http://schemas.microsoft.com/office/drawing/2014/main" id="{CEBE33CF-B1CD-477F-9521-7948CDA61D32}"/>
              </a:ext>
            </a:extLst>
          </p:cNvPr>
          <p:cNvGrpSpPr/>
          <p:nvPr/>
        </p:nvGrpSpPr>
        <p:grpSpPr>
          <a:xfrm>
            <a:off x="1641604" y="2272937"/>
            <a:ext cx="8327468" cy="3775311"/>
            <a:chOff x="1518037" y="2243010"/>
            <a:chExt cx="8327468" cy="3775311"/>
          </a:xfrm>
        </p:grpSpPr>
        <p:pic>
          <p:nvPicPr>
            <p:cNvPr id="1026" name="Picture 2">
              <a:extLst>
                <a:ext uri="{FF2B5EF4-FFF2-40B4-BE49-F238E27FC236}">
                  <a16:creationId xmlns:a16="http://schemas.microsoft.com/office/drawing/2014/main" id="{395D73E8-6ED9-4B82-B1DB-560F814530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8037" y="2827785"/>
              <a:ext cx="1512000" cy="1512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DA5FC214-C806-496D-B91B-69AB5120B9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2853" y="2827785"/>
              <a:ext cx="1512000" cy="1512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B305429A-D92D-4337-BAA5-E750DEA9AB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4239" y="2831621"/>
              <a:ext cx="1512000" cy="1512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71D178D5-EEFC-4B82-9806-4C801FB51F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85625" y="2827785"/>
              <a:ext cx="1512000" cy="1512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6EB28D3-04C3-4413-BB90-24D3537F7159}"/>
                </a:ext>
              </a:extLst>
            </p:cNvPr>
            <p:cNvSpPr txBox="1"/>
            <p:nvPr/>
          </p:nvSpPr>
          <p:spPr>
            <a:xfrm>
              <a:off x="1745048" y="2243010"/>
              <a:ext cx="976358" cy="584775"/>
            </a:xfrm>
            <a:prstGeom prst="rect">
              <a:avLst/>
            </a:prstGeom>
            <a:noFill/>
          </p:spPr>
          <p:txBody>
            <a:bodyPr wrap="none" rtlCol="0">
              <a:spAutoFit/>
            </a:bodyPr>
            <a:lstStyle/>
            <a:p>
              <a:r>
                <a:rPr lang="en-GB" sz="3200" dirty="0">
                  <a:solidFill>
                    <a:srgbClr val="FF0000"/>
                  </a:solidFill>
                </a:rPr>
                <a:t>Fight</a:t>
              </a:r>
              <a:endParaRPr lang="en-GB" sz="3200" dirty="0"/>
            </a:p>
          </p:txBody>
        </p:sp>
        <p:sp>
          <p:nvSpPr>
            <p:cNvPr id="8" name="TextBox 7">
              <a:extLst>
                <a:ext uri="{FF2B5EF4-FFF2-40B4-BE49-F238E27FC236}">
                  <a16:creationId xmlns:a16="http://schemas.microsoft.com/office/drawing/2014/main" id="{17E9FA39-D497-4B28-9A99-8257744D2181}"/>
                </a:ext>
              </a:extLst>
            </p:cNvPr>
            <p:cNvSpPr txBox="1"/>
            <p:nvPr/>
          </p:nvSpPr>
          <p:spPr>
            <a:xfrm>
              <a:off x="3963979" y="2278486"/>
              <a:ext cx="1066318" cy="584775"/>
            </a:xfrm>
            <a:prstGeom prst="rect">
              <a:avLst/>
            </a:prstGeom>
            <a:noFill/>
          </p:spPr>
          <p:txBody>
            <a:bodyPr wrap="none" rtlCol="0">
              <a:spAutoFit/>
            </a:bodyPr>
            <a:lstStyle/>
            <a:p>
              <a:r>
                <a:rPr lang="en-GB" sz="3200" dirty="0">
                  <a:solidFill>
                    <a:srgbClr val="00B050"/>
                  </a:solidFill>
                </a:rPr>
                <a:t>Flight</a:t>
              </a:r>
              <a:endParaRPr lang="en-GB" sz="3200" dirty="0"/>
            </a:p>
          </p:txBody>
        </p:sp>
        <p:sp>
          <p:nvSpPr>
            <p:cNvPr id="9" name="TextBox 8">
              <a:extLst>
                <a:ext uri="{FF2B5EF4-FFF2-40B4-BE49-F238E27FC236}">
                  <a16:creationId xmlns:a16="http://schemas.microsoft.com/office/drawing/2014/main" id="{FC7BF96C-EAC8-432F-83D7-6AACEF3437FB}"/>
                </a:ext>
              </a:extLst>
            </p:cNvPr>
            <p:cNvSpPr txBox="1"/>
            <p:nvPr/>
          </p:nvSpPr>
          <p:spPr>
            <a:xfrm>
              <a:off x="6099481" y="2284035"/>
              <a:ext cx="1241622" cy="584775"/>
            </a:xfrm>
            <a:prstGeom prst="rect">
              <a:avLst/>
            </a:prstGeom>
            <a:noFill/>
          </p:spPr>
          <p:txBody>
            <a:bodyPr wrap="none" rtlCol="0">
              <a:spAutoFit/>
            </a:bodyPr>
            <a:lstStyle/>
            <a:p>
              <a:r>
                <a:rPr lang="en-GB" sz="3200" dirty="0">
                  <a:solidFill>
                    <a:srgbClr val="FFC000"/>
                  </a:solidFill>
                </a:rPr>
                <a:t>Freeze</a:t>
              </a:r>
              <a:endParaRPr lang="en-GB" sz="3200" dirty="0"/>
            </a:p>
          </p:txBody>
        </p:sp>
        <p:sp>
          <p:nvSpPr>
            <p:cNvPr id="10" name="TextBox 9">
              <a:extLst>
                <a:ext uri="{FF2B5EF4-FFF2-40B4-BE49-F238E27FC236}">
                  <a16:creationId xmlns:a16="http://schemas.microsoft.com/office/drawing/2014/main" id="{55039FCE-DE39-4FE1-982F-3E9959A1536C}"/>
                </a:ext>
              </a:extLst>
            </p:cNvPr>
            <p:cNvSpPr txBox="1"/>
            <p:nvPr/>
          </p:nvSpPr>
          <p:spPr>
            <a:xfrm>
              <a:off x="8410287" y="2278486"/>
              <a:ext cx="1020600" cy="584775"/>
            </a:xfrm>
            <a:prstGeom prst="rect">
              <a:avLst/>
            </a:prstGeom>
            <a:noFill/>
          </p:spPr>
          <p:txBody>
            <a:bodyPr wrap="none" rtlCol="0">
              <a:spAutoFit/>
            </a:bodyPr>
            <a:lstStyle/>
            <a:p>
              <a:r>
                <a:rPr lang="en-GB" sz="3200" dirty="0">
                  <a:solidFill>
                    <a:srgbClr val="0070C0"/>
                  </a:solidFill>
                </a:rPr>
                <a:t>Fawn</a:t>
              </a:r>
              <a:endParaRPr lang="en-GB" sz="3200" dirty="0"/>
            </a:p>
          </p:txBody>
        </p:sp>
        <p:sp>
          <p:nvSpPr>
            <p:cNvPr id="12" name="TextBox 11">
              <a:extLst>
                <a:ext uri="{FF2B5EF4-FFF2-40B4-BE49-F238E27FC236}">
                  <a16:creationId xmlns:a16="http://schemas.microsoft.com/office/drawing/2014/main" id="{D770C312-3482-48EA-8C4D-DE1DAB3701E0}"/>
                </a:ext>
              </a:extLst>
            </p:cNvPr>
            <p:cNvSpPr txBox="1"/>
            <p:nvPr/>
          </p:nvSpPr>
          <p:spPr>
            <a:xfrm>
              <a:off x="1518037" y="4417883"/>
              <a:ext cx="1069285" cy="1600438"/>
            </a:xfrm>
            <a:prstGeom prst="rect">
              <a:avLst/>
            </a:prstGeom>
            <a:noFill/>
          </p:spPr>
          <p:txBody>
            <a:bodyPr wrap="square" rtlCol="0">
              <a:spAutoFit/>
            </a:bodyPr>
            <a:lstStyle/>
            <a:p>
              <a:r>
                <a:rPr lang="en-GB" sz="1400" dirty="0"/>
                <a:t>Shouting</a:t>
              </a:r>
            </a:p>
            <a:p>
              <a:r>
                <a:rPr lang="en-GB" sz="1400" dirty="0"/>
                <a:t>Screaming</a:t>
              </a:r>
            </a:p>
            <a:p>
              <a:r>
                <a:rPr lang="en-GB" sz="1400" dirty="0"/>
                <a:t>Hitting</a:t>
              </a:r>
            </a:p>
            <a:p>
              <a:r>
                <a:rPr lang="en-GB" sz="1400" dirty="0"/>
                <a:t>Throwing</a:t>
              </a:r>
            </a:p>
            <a:p>
              <a:r>
                <a:rPr lang="en-GB" sz="1400" dirty="0"/>
                <a:t>Kicking</a:t>
              </a:r>
            </a:p>
            <a:p>
              <a:r>
                <a:rPr lang="en-GB" sz="1400" dirty="0"/>
                <a:t>Blaming</a:t>
              </a:r>
            </a:p>
            <a:p>
              <a:r>
                <a:rPr lang="en-GB" sz="1400" dirty="0"/>
                <a:t>Aggression</a:t>
              </a:r>
            </a:p>
          </p:txBody>
        </p:sp>
        <p:sp>
          <p:nvSpPr>
            <p:cNvPr id="17" name="TextBox 16">
              <a:extLst>
                <a:ext uri="{FF2B5EF4-FFF2-40B4-BE49-F238E27FC236}">
                  <a16:creationId xmlns:a16="http://schemas.microsoft.com/office/drawing/2014/main" id="{137BC1C7-5685-461C-A328-8C2106B127AB}"/>
                </a:ext>
              </a:extLst>
            </p:cNvPr>
            <p:cNvSpPr txBox="1"/>
            <p:nvPr/>
          </p:nvSpPr>
          <p:spPr>
            <a:xfrm>
              <a:off x="8185625" y="4417882"/>
              <a:ext cx="1659880" cy="1169551"/>
            </a:xfrm>
            <a:prstGeom prst="rect">
              <a:avLst/>
            </a:prstGeom>
            <a:noFill/>
          </p:spPr>
          <p:txBody>
            <a:bodyPr wrap="square" rtlCol="0">
              <a:spAutoFit/>
            </a:bodyPr>
            <a:lstStyle/>
            <a:p>
              <a:r>
                <a:rPr lang="en-GB" sz="1400" dirty="0"/>
                <a:t>Pleasing others</a:t>
              </a:r>
            </a:p>
            <a:p>
              <a:r>
                <a:rPr lang="en-GB" sz="1400" dirty="0"/>
                <a:t>Difficulty saying no</a:t>
              </a:r>
            </a:p>
            <a:p>
              <a:r>
                <a:rPr lang="en-GB" sz="1400" dirty="0"/>
                <a:t>Gives into pressure</a:t>
              </a:r>
            </a:p>
            <a:p>
              <a:r>
                <a:rPr lang="en-GB" sz="1400" dirty="0"/>
                <a:t>Agreeing with others</a:t>
              </a:r>
            </a:p>
            <a:p>
              <a:r>
                <a:rPr lang="en-GB" sz="1400" dirty="0"/>
                <a:t>Saying sorry</a:t>
              </a:r>
            </a:p>
          </p:txBody>
        </p:sp>
        <p:sp>
          <p:nvSpPr>
            <p:cNvPr id="18" name="TextBox 17">
              <a:extLst>
                <a:ext uri="{FF2B5EF4-FFF2-40B4-BE49-F238E27FC236}">
                  <a16:creationId xmlns:a16="http://schemas.microsoft.com/office/drawing/2014/main" id="{BEFD38EB-747D-49BB-B72A-487B4839C1E5}"/>
                </a:ext>
              </a:extLst>
            </p:cNvPr>
            <p:cNvSpPr txBox="1"/>
            <p:nvPr/>
          </p:nvSpPr>
          <p:spPr>
            <a:xfrm>
              <a:off x="5964239" y="4417883"/>
              <a:ext cx="1659880" cy="1600438"/>
            </a:xfrm>
            <a:prstGeom prst="rect">
              <a:avLst/>
            </a:prstGeom>
            <a:noFill/>
          </p:spPr>
          <p:txBody>
            <a:bodyPr wrap="square" rtlCol="0">
              <a:spAutoFit/>
            </a:bodyPr>
            <a:lstStyle/>
            <a:p>
              <a:r>
                <a:rPr lang="en-GB" sz="1400" dirty="0"/>
                <a:t>Wanting to hide</a:t>
              </a:r>
            </a:p>
            <a:p>
              <a:r>
                <a:rPr lang="en-GB" sz="1400" dirty="0"/>
                <a:t>Want to be invisible</a:t>
              </a:r>
            </a:p>
            <a:p>
              <a:r>
                <a:rPr lang="en-GB" sz="1400" dirty="0"/>
                <a:t>Can’t find the words</a:t>
              </a:r>
            </a:p>
            <a:p>
              <a:r>
                <a:rPr lang="en-GB" sz="1400" dirty="0"/>
                <a:t>Daydreaming</a:t>
              </a:r>
            </a:p>
            <a:p>
              <a:r>
                <a:rPr lang="en-GB" sz="1400" dirty="0"/>
                <a:t>Blank mind</a:t>
              </a:r>
            </a:p>
            <a:p>
              <a:r>
                <a:rPr lang="en-GB" sz="1400" dirty="0"/>
                <a:t>Becomes silent</a:t>
              </a:r>
            </a:p>
            <a:p>
              <a:r>
                <a:rPr lang="en-GB" sz="1400" dirty="0"/>
                <a:t>Sits still</a:t>
              </a:r>
            </a:p>
          </p:txBody>
        </p:sp>
        <p:sp>
          <p:nvSpPr>
            <p:cNvPr id="19" name="TextBox 18">
              <a:extLst>
                <a:ext uri="{FF2B5EF4-FFF2-40B4-BE49-F238E27FC236}">
                  <a16:creationId xmlns:a16="http://schemas.microsoft.com/office/drawing/2014/main" id="{E7AF2CAA-2581-462A-AD0F-AF638022A01E}"/>
                </a:ext>
              </a:extLst>
            </p:cNvPr>
            <p:cNvSpPr txBox="1"/>
            <p:nvPr/>
          </p:nvSpPr>
          <p:spPr>
            <a:xfrm>
              <a:off x="3742852" y="4417883"/>
              <a:ext cx="1511999" cy="1384995"/>
            </a:xfrm>
            <a:prstGeom prst="rect">
              <a:avLst/>
            </a:prstGeom>
            <a:noFill/>
          </p:spPr>
          <p:txBody>
            <a:bodyPr wrap="square" rtlCol="0">
              <a:spAutoFit/>
            </a:bodyPr>
            <a:lstStyle/>
            <a:p>
              <a:r>
                <a:rPr lang="en-GB" sz="1400" dirty="0"/>
                <a:t>Wanting to leave</a:t>
              </a:r>
            </a:p>
            <a:p>
              <a:r>
                <a:rPr lang="en-GB" sz="1400" dirty="0"/>
                <a:t>Running away</a:t>
              </a:r>
            </a:p>
            <a:p>
              <a:r>
                <a:rPr lang="en-GB" sz="1400" dirty="0"/>
                <a:t>Fidgeting</a:t>
              </a:r>
            </a:p>
            <a:p>
              <a:r>
                <a:rPr lang="en-GB" sz="1400" dirty="0"/>
                <a:t>Avoiding</a:t>
              </a:r>
            </a:p>
            <a:p>
              <a:r>
                <a:rPr lang="en-GB" sz="1400" dirty="0"/>
                <a:t>Distracted</a:t>
              </a:r>
            </a:p>
            <a:p>
              <a:r>
                <a:rPr lang="en-GB" sz="1400" dirty="0"/>
                <a:t>Restless</a:t>
              </a:r>
            </a:p>
          </p:txBody>
        </p:sp>
      </p:grpSp>
    </p:spTree>
    <p:extLst>
      <p:ext uri="{BB962C8B-B14F-4D97-AF65-F5344CB8AC3E}">
        <p14:creationId xmlns:p14="http://schemas.microsoft.com/office/powerpoint/2010/main" val="1210198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Diagram&#10;&#10;Description automatically generated">
            <a:extLst>
              <a:ext uri="{FF2B5EF4-FFF2-40B4-BE49-F238E27FC236}">
                <a16:creationId xmlns:a16="http://schemas.microsoft.com/office/drawing/2014/main" id="{B0F69529-293F-889D-5C2E-96F182B1DF2B}"/>
              </a:ext>
            </a:extLst>
          </p:cNvPr>
          <p:cNvPicPr>
            <a:picLocks noGrp="1" noChangeAspect="1"/>
          </p:cNvPicPr>
          <p:nvPr>
            <p:ph idx="1"/>
          </p:nvPr>
        </p:nvPicPr>
        <p:blipFill>
          <a:blip r:embed="rId2"/>
          <a:stretch>
            <a:fillRect/>
          </a:stretch>
        </p:blipFill>
        <p:spPr>
          <a:xfrm>
            <a:off x="493542" y="866214"/>
            <a:ext cx="5310852" cy="5125571"/>
          </a:xfrm>
        </p:spPr>
      </p:pic>
      <p:sp>
        <p:nvSpPr>
          <p:cNvPr id="5" name="TextBox 4">
            <a:extLst>
              <a:ext uri="{FF2B5EF4-FFF2-40B4-BE49-F238E27FC236}">
                <a16:creationId xmlns:a16="http://schemas.microsoft.com/office/drawing/2014/main" id="{01321C34-EC74-075B-9CD8-F03468337E14}"/>
              </a:ext>
            </a:extLst>
          </p:cNvPr>
          <p:cNvSpPr txBox="1"/>
          <p:nvPr/>
        </p:nvSpPr>
        <p:spPr>
          <a:xfrm>
            <a:off x="6191075" y="2415566"/>
            <a:ext cx="590585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Surprisingly, the right amount of stress can be good! </a:t>
            </a:r>
          </a:p>
          <a:p>
            <a:endParaRPr lang="en-GB" dirty="0"/>
          </a:p>
          <a:p>
            <a:r>
              <a:rPr lang="en-GB" dirty="0">
                <a:solidFill>
                  <a:srgbClr val="00B0F0"/>
                </a:solidFill>
                <a:ea typeface="+mn-lt"/>
                <a:cs typeface="+mn-lt"/>
              </a:rPr>
              <a:t>Too little stress can result in boredom or not paying attention</a:t>
            </a:r>
          </a:p>
          <a:p>
            <a:endParaRPr lang="en-GB" dirty="0">
              <a:ea typeface="+mn-lt"/>
              <a:cs typeface="+mn-lt"/>
            </a:endParaRPr>
          </a:p>
          <a:p>
            <a:r>
              <a:rPr lang="en-GB" dirty="0">
                <a:solidFill>
                  <a:srgbClr val="FF0000"/>
                </a:solidFill>
                <a:ea typeface="+mn-lt"/>
                <a:cs typeface="+mn-lt"/>
              </a:rPr>
              <a:t>Too much stress can lead to exhaustion, panic, or anger</a:t>
            </a:r>
            <a:endParaRPr lang="en-GB" dirty="0">
              <a:solidFill>
                <a:srgbClr val="FF0000"/>
              </a:solidFill>
            </a:endParaRPr>
          </a:p>
        </p:txBody>
      </p:sp>
    </p:spTree>
    <p:extLst>
      <p:ext uri="{BB962C8B-B14F-4D97-AF65-F5344CB8AC3E}">
        <p14:creationId xmlns:p14="http://schemas.microsoft.com/office/powerpoint/2010/main" val="3610591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010552-BDC5-4EFF-B117-623F46335791}"/>
              </a:ext>
            </a:extLst>
          </p:cNvPr>
          <p:cNvSpPr>
            <a:spLocks noGrp="1"/>
          </p:cNvSpPr>
          <p:nvPr>
            <p:ph idx="1"/>
          </p:nvPr>
        </p:nvSpPr>
        <p:spPr>
          <a:xfrm>
            <a:off x="762000" y="1117599"/>
            <a:ext cx="10668000" cy="4953001"/>
          </a:xfrm>
        </p:spPr>
        <p:txBody>
          <a:bodyPr vert="horz" lIns="91440" tIns="45720" rIns="91440" bIns="45720" rtlCol="0" anchor="t">
            <a:normAutofit/>
          </a:bodyPr>
          <a:lstStyle/>
          <a:p>
            <a:pPr marL="0" indent="0">
              <a:buNone/>
            </a:pPr>
            <a:r>
              <a:rPr lang="en-US" sz="3000" dirty="0">
                <a:ea typeface="+mn-lt"/>
                <a:cs typeface="+mn-lt"/>
              </a:rPr>
              <a:t>Alex does not want to go to </a:t>
            </a:r>
            <a:r>
              <a:rPr lang="en-US" sz="3000" b="0" i="0" dirty="0">
                <a:effectLst/>
                <a:ea typeface="+mn-lt"/>
                <a:cs typeface="+mn-lt"/>
              </a:rPr>
              <a:t>school </a:t>
            </a:r>
            <a:r>
              <a:rPr lang="en-US" sz="3000" dirty="0">
                <a:ea typeface="+mn-lt"/>
                <a:cs typeface="+mn-lt"/>
              </a:rPr>
              <a:t>today. He has not finished his homework because he found it hard </a:t>
            </a:r>
            <a:r>
              <a:rPr lang="en-US" sz="3000" b="0" i="0" dirty="0">
                <a:effectLst/>
                <a:ea typeface="+mn-lt"/>
                <a:cs typeface="+mn-lt"/>
              </a:rPr>
              <a:t>to </a:t>
            </a:r>
            <a:r>
              <a:rPr lang="en-US" sz="3000" dirty="0">
                <a:ea typeface="+mn-lt"/>
                <a:cs typeface="+mn-lt"/>
              </a:rPr>
              <a:t>complete. He is pretending that he is sick so that he </a:t>
            </a:r>
            <a:r>
              <a:rPr lang="en-US" sz="3000" b="0" i="0" dirty="0">
                <a:effectLst/>
                <a:ea typeface="+mn-lt"/>
                <a:cs typeface="+mn-lt"/>
              </a:rPr>
              <a:t>doesn’t </a:t>
            </a:r>
            <a:r>
              <a:rPr lang="en-US" sz="3000" dirty="0">
                <a:ea typeface="+mn-lt"/>
                <a:cs typeface="+mn-lt"/>
              </a:rPr>
              <a:t>have </a:t>
            </a:r>
            <a:r>
              <a:rPr lang="en-US" sz="3000" b="0" i="0" dirty="0">
                <a:effectLst/>
                <a:ea typeface="+mn-lt"/>
                <a:cs typeface="+mn-lt"/>
              </a:rPr>
              <a:t>to </a:t>
            </a:r>
            <a:r>
              <a:rPr lang="en-US" sz="3000" dirty="0">
                <a:ea typeface="+mn-lt"/>
                <a:cs typeface="+mn-lt"/>
              </a:rPr>
              <a:t>go into school at all</a:t>
            </a:r>
            <a:r>
              <a:rPr lang="en-US" sz="3000" b="0" i="0" dirty="0">
                <a:effectLst/>
                <a:ea typeface="+mn-lt"/>
                <a:cs typeface="+mn-lt"/>
              </a:rPr>
              <a:t>.</a:t>
            </a:r>
            <a:r>
              <a:rPr lang="en-US" sz="3000" dirty="0">
                <a:ea typeface="+mn-lt"/>
                <a:cs typeface="+mn-lt"/>
              </a:rPr>
              <a:t> </a:t>
            </a:r>
            <a:br>
              <a:rPr lang="en-US" sz="3000" dirty="0">
                <a:ea typeface="+mn-lt"/>
                <a:cs typeface="+mn-lt"/>
              </a:rPr>
            </a:br>
            <a:endParaRPr lang="en-GB" sz="3000" dirty="0">
              <a:ea typeface="+mn-lt"/>
              <a:cs typeface="+mn-lt"/>
            </a:endParaRPr>
          </a:p>
          <a:p>
            <a:pPr marL="0" indent="0">
              <a:buNone/>
            </a:pPr>
            <a:r>
              <a:rPr lang="en-GB" sz="2000" dirty="0">
                <a:latin typeface="WordVisiCarriageReturn_MSFontService"/>
              </a:rPr>
              <a:t>Is Alex stressed? </a:t>
            </a:r>
          </a:p>
          <a:p>
            <a:pPr marL="0" indent="0">
              <a:buNone/>
            </a:pPr>
            <a:r>
              <a:rPr lang="en-GB" sz="2000" dirty="0">
                <a:effectLst/>
                <a:latin typeface="Calibri"/>
                <a:ea typeface="Calibri" panose="020F0502020204030204" pitchFamily="34" charset="0"/>
                <a:cs typeface="Times New Roman"/>
              </a:rPr>
              <a:t>Which stress response is Alex using?</a:t>
            </a:r>
            <a:r>
              <a:rPr lang="en-GB" sz="2000" dirty="0">
                <a:latin typeface="Calibri"/>
                <a:ea typeface="Calibri" panose="020F0502020204030204" pitchFamily="34" charset="0"/>
                <a:cs typeface="Times New Roman"/>
              </a:rPr>
              <a:t> </a:t>
            </a:r>
            <a:endParaRPr lang="en-GB" sz="3000" dirty="0"/>
          </a:p>
        </p:txBody>
      </p:sp>
    </p:spTree>
    <p:extLst>
      <p:ext uri="{BB962C8B-B14F-4D97-AF65-F5344CB8AC3E}">
        <p14:creationId xmlns:p14="http://schemas.microsoft.com/office/powerpoint/2010/main" val="384184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C44D7-D7C5-4B59-8F3B-A7B2C0FD5BB6}"/>
              </a:ext>
            </a:extLst>
          </p:cNvPr>
          <p:cNvSpPr>
            <a:spLocks noGrp="1"/>
          </p:cNvSpPr>
          <p:nvPr>
            <p:ph type="title"/>
          </p:nvPr>
        </p:nvSpPr>
        <p:spPr>
          <a:xfrm>
            <a:off x="596537" y="5527353"/>
            <a:ext cx="10977154" cy="707159"/>
          </a:xfrm>
        </p:spPr>
        <p:txBody>
          <a:bodyPr>
            <a:noAutofit/>
          </a:bodyPr>
          <a:lstStyle/>
          <a:p>
            <a:r>
              <a:rPr lang="en-US" sz="4800" dirty="0">
                <a:ea typeface="+mj-lt"/>
                <a:cs typeface="+mj-lt"/>
              </a:rPr>
              <a:t>What could help Alex feel less stressed?</a:t>
            </a:r>
            <a:endParaRPr lang="en-US" sz="4800" dirty="0"/>
          </a:p>
        </p:txBody>
      </p:sp>
      <p:sp>
        <p:nvSpPr>
          <p:cNvPr id="4" name="TextBox 3">
            <a:extLst>
              <a:ext uri="{FF2B5EF4-FFF2-40B4-BE49-F238E27FC236}">
                <a16:creationId xmlns:a16="http://schemas.microsoft.com/office/drawing/2014/main" id="{DC6A1261-9966-41F1-AD5C-1BEC3722575B}"/>
              </a:ext>
            </a:extLst>
          </p:cNvPr>
          <p:cNvSpPr txBox="1"/>
          <p:nvPr/>
        </p:nvSpPr>
        <p:spPr>
          <a:xfrm>
            <a:off x="596537" y="1269687"/>
            <a:ext cx="5234831" cy="1200329"/>
          </a:xfrm>
          <a:prstGeom prst="rect">
            <a:avLst/>
          </a:prstGeom>
          <a:noFill/>
        </p:spPr>
        <p:txBody>
          <a:bodyPr wrap="none" rtlCol="0">
            <a:spAutoFit/>
          </a:bodyPr>
          <a:lstStyle/>
          <a:p>
            <a:r>
              <a:rPr lang="en-GB" sz="2400" dirty="0">
                <a:solidFill>
                  <a:schemeClr val="accent6"/>
                </a:solidFill>
              </a:rPr>
              <a:t>YES</a:t>
            </a:r>
            <a:r>
              <a:rPr lang="en-GB" sz="2400" dirty="0"/>
              <a:t>, Alex is stressed.</a:t>
            </a:r>
          </a:p>
          <a:p>
            <a:endParaRPr lang="en-GB" sz="2400" dirty="0"/>
          </a:p>
          <a:p>
            <a:r>
              <a:rPr lang="en-GB" sz="2400" dirty="0"/>
              <a:t>He is showing the </a:t>
            </a:r>
            <a:r>
              <a:rPr lang="en-GB" sz="2400" dirty="0">
                <a:solidFill>
                  <a:schemeClr val="accent6"/>
                </a:solidFill>
              </a:rPr>
              <a:t>Flight</a:t>
            </a:r>
            <a:r>
              <a:rPr lang="en-GB" sz="2400" dirty="0"/>
              <a:t> stress response.</a:t>
            </a:r>
          </a:p>
        </p:txBody>
      </p:sp>
    </p:spTree>
    <p:extLst>
      <p:ext uri="{BB962C8B-B14F-4D97-AF65-F5344CB8AC3E}">
        <p14:creationId xmlns:p14="http://schemas.microsoft.com/office/powerpoint/2010/main" val="3749804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010552-BDC5-4EFF-B117-623F46335791}"/>
              </a:ext>
            </a:extLst>
          </p:cNvPr>
          <p:cNvSpPr>
            <a:spLocks noGrp="1"/>
          </p:cNvSpPr>
          <p:nvPr>
            <p:ph idx="1"/>
          </p:nvPr>
        </p:nvSpPr>
        <p:spPr>
          <a:xfrm>
            <a:off x="762000" y="1117599"/>
            <a:ext cx="10668000" cy="4953001"/>
          </a:xfrm>
        </p:spPr>
        <p:txBody>
          <a:bodyPr vert="horz" lIns="91440" tIns="45720" rIns="91440" bIns="45720" rtlCol="0" anchor="t">
            <a:normAutofit/>
          </a:bodyPr>
          <a:lstStyle/>
          <a:p>
            <a:pPr marL="0" indent="0">
              <a:buNone/>
            </a:pPr>
            <a:r>
              <a:rPr lang="en-GB" sz="3000" dirty="0">
                <a:ea typeface="+mn-lt"/>
                <a:cs typeface="+mn-lt"/>
              </a:rPr>
              <a:t>Sharna has started a new school and is making new friends easily and understands all the lessons. She loves her new classmates and teachers and looks forward to attending every day. </a:t>
            </a:r>
          </a:p>
          <a:p>
            <a:pPr marL="0" indent="0">
              <a:buNone/>
            </a:pPr>
            <a:endParaRPr lang="en-GB" sz="3000" dirty="0">
              <a:latin typeface="WordVisiCarriageReturn_MSFontService"/>
            </a:endParaRPr>
          </a:p>
          <a:p>
            <a:pPr marL="0" indent="0">
              <a:buNone/>
            </a:pPr>
            <a:r>
              <a:rPr lang="en-GB" sz="2000" dirty="0">
                <a:latin typeface="WordVisiCarriageReturn_MSFontService"/>
              </a:rPr>
              <a:t>Is Sharna stressed?</a:t>
            </a:r>
          </a:p>
          <a:p>
            <a:pPr marL="0" indent="0">
              <a:buNone/>
            </a:pPr>
            <a:r>
              <a:rPr lang="en-GB" sz="2000" dirty="0">
                <a:latin typeface="WordVisiCarriageReturn_MSFontService"/>
              </a:rPr>
              <a:t>What stress response is Sharna using? </a:t>
            </a:r>
            <a:endParaRPr lang="en-GB" sz="2000" dirty="0"/>
          </a:p>
        </p:txBody>
      </p:sp>
    </p:spTree>
    <p:extLst>
      <p:ext uri="{BB962C8B-B14F-4D97-AF65-F5344CB8AC3E}">
        <p14:creationId xmlns:p14="http://schemas.microsoft.com/office/powerpoint/2010/main" val="1736007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C44D7-D7C5-4B59-8F3B-A7B2C0FD5BB6}"/>
              </a:ext>
            </a:extLst>
          </p:cNvPr>
          <p:cNvSpPr>
            <a:spLocks noGrp="1"/>
          </p:cNvSpPr>
          <p:nvPr>
            <p:ph type="title"/>
          </p:nvPr>
        </p:nvSpPr>
        <p:spPr>
          <a:xfrm>
            <a:off x="466832" y="5021762"/>
            <a:ext cx="11725168" cy="1263649"/>
          </a:xfrm>
        </p:spPr>
        <p:txBody>
          <a:bodyPr>
            <a:noAutofit/>
          </a:bodyPr>
          <a:lstStyle/>
          <a:p>
            <a:r>
              <a:rPr lang="en-GB" sz="4800" dirty="0">
                <a:ea typeface="+mj-lt"/>
                <a:cs typeface="+mj-lt"/>
              </a:rPr>
              <a:t>What might have made Sharna feel stressed?</a:t>
            </a:r>
            <a:br>
              <a:rPr lang="en-GB" sz="4800" dirty="0">
                <a:ea typeface="+mj-lt"/>
                <a:cs typeface="+mj-lt"/>
              </a:rPr>
            </a:br>
            <a:r>
              <a:rPr lang="en-GB" sz="4800" dirty="0"/>
              <a:t>What might her stress responses be? </a:t>
            </a:r>
          </a:p>
        </p:txBody>
      </p:sp>
      <p:sp>
        <p:nvSpPr>
          <p:cNvPr id="3" name="TextBox 2">
            <a:extLst>
              <a:ext uri="{FF2B5EF4-FFF2-40B4-BE49-F238E27FC236}">
                <a16:creationId xmlns:a16="http://schemas.microsoft.com/office/drawing/2014/main" id="{A999893A-DBEF-4A85-8AAD-4E352F27FB6A}"/>
              </a:ext>
            </a:extLst>
          </p:cNvPr>
          <p:cNvSpPr txBox="1"/>
          <p:nvPr/>
        </p:nvSpPr>
        <p:spPr>
          <a:xfrm>
            <a:off x="466832" y="1261681"/>
            <a:ext cx="3546164" cy="830997"/>
          </a:xfrm>
          <a:prstGeom prst="rect">
            <a:avLst/>
          </a:prstGeom>
          <a:noFill/>
        </p:spPr>
        <p:txBody>
          <a:bodyPr wrap="none" rtlCol="0">
            <a:spAutoFit/>
          </a:bodyPr>
          <a:lstStyle/>
          <a:p>
            <a:r>
              <a:rPr lang="en-GB" sz="2400" dirty="0">
                <a:solidFill>
                  <a:schemeClr val="accent6"/>
                </a:solidFill>
              </a:rPr>
              <a:t>NO</a:t>
            </a:r>
            <a:r>
              <a:rPr lang="en-GB" sz="2400" dirty="0"/>
              <a:t>, Sharna is not stressed.</a:t>
            </a:r>
          </a:p>
          <a:p>
            <a:endParaRPr lang="en-GB" sz="2400" dirty="0"/>
          </a:p>
        </p:txBody>
      </p:sp>
    </p:spTree>
    <p:extLst>
      <p:ext uri="{BB962C8B-B14F-4D97-AF65-F5344CB8AC3E}">
        <p14:creationId xmlns:p14="http://schemas.microsoft.com/office/powerpoint/2010/main" val="508889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010552-BDC5-4EFF-B117-623F46335791}"/>
              </a:ext>
            </a:extLst>
          </p:cNvPr>
          <p:cNvSpPr>
            <a:spLocks noGrp="1"/>
          </p:cNvSpPr>
          <p:nvPr>
            <p:ph idx="1"/>
          </p:nvPr>
        </p:nvSpPr>
        <p:spPr>
          <a:xfrm>
            <a:off x="762000" y="1117599"/>
            <a:ext cx="10668000" cy="4953001"/>
          </a:xfrm>
        </p:spPr>
        <p:txBody>
          <a:bodyPr vert="horz" lIns="91440" tIns="45720" rIns="91440" bIns="45720" rtlCol="0" anchor="t">
            <a:normAutofit/>
          </a:bodyPr>
          <a:lstStyle/>
          <a:p>
            <a:pPr marL="0" indent="0">
              <a:buNone/>
            </a:pPr>
            <a:r>
              <a:rPr lang="en-GB" sz="3000" dirty="0">
                <a:ea typeface="+mn-lt"/>
                <a:cs typeface="+mn-lt"/>
              </a:rPr>
              <a:t>Every time James wants to say something in class someone else talks over him, not giving him the chance. He feels that he is not being listened to and it makes his chest feel tight every time it happens. He has decided to just let other people talk in class and to stop raising his hand to answer. </a:t>
            </a:r>
          </a:p>
          <a:p>
            <a:pPr marL="0" indent="0">
              <a:buNone/>
            </a:pPr>
            <a:endParaRPr lang="en-GB" sz="3000" dirty="0">
              <a:latin typeface="WordVisiCarriageReturn_MSFontService"/>
            </a:endParaRPr>
          </a:p>
          <a:p>
            <a:pPr marL="0" indent="0">
              <a:buNone/>
            </a:pPr>
            <a:r>
              <a:rPr lang="en-GB" sz="2000" dirty="0">
                <a:latin typeface="WordVisiCarriageReturn_MSFontService"/>
              </a:rPr>
              <a:t>Is James stressed? </a:t>
            </a:r>
          </a:p>
          <a:p>
            <a:pPr marL="0" indent="0">
              <a:buNone/>
            </a:pPr>
            <a:r>
              <a:rPr lang="en-GB" sz="2000" dirty="0">
                <a:latin typeface="WordVisiCarriageReturn_MSFontService"/>
              </a:rPr>
              <a:t>Which stress response is James using? </a:t>
            </a:r>
            <a:endParaRPr lang="en-GB" sz="2000" dirty="0"/>
          </a:p>
        </p:txBody>
      </p:sp>
    </p:spTree>
    <p:extLst>
      <p:ext uri="{BB962C8B-B14F-4D97-AF65-F5344CB8AC3E}">
        <p14:creationId xmlns:p14="http://schemas.microsoft.com/office/powerpoint/2010/main" val="7551734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C44D7-D7C5-4B59-8F3B-A7B2C0FD5BB6}"/>
              </a:ext>
            </a:extLst>
          </p:cNvPr>
          <p:cNvSpPr>
            <a:spLocks noGrp="1"/>
          </p:cNvSpPr>
          <p:nvPr>
            <p:ph type="title"/>
          </p:nvPr>
        </p:nvSpPr>
        <p:spPr>
          <a:xfrm>
            <a:off x="596537" y="5515149"/>
            <a:ext cx="11125200" cy="752433"/>
          </a:xfrm>
        </p:spPr>
        <p:txBody>
          <a:bodyPr>
            <a:noAutofit/>
          </a:bodyPr>
          <a:lstStyle/>
          <a:p>
            <a:r>
              <a:rPr lang="en-US" sz="4800" dirty="0">
                <a:ea typeface="+mj-lt"/>
                <a:cs typeface="+mj-lt"/>
              </a:rPr>
              <a:t>What could help James feel less stressed?</a:t>
            </a:r>
            <a:endParaRPr lang="en-US" sz="4800" dirty="0"/>
          </a:p>
        </p:txBody>
      </p:sp>
      <p:sp>
        <p:nvSpPr>
          <p:cNvPr id="3" name="TextBox 2">
            <a:extLst>
              <a:ext uri="{FF2B5EF4-FFF2-40B4-BE49-F238E27FC236}">
                <a16:creationId xmlns:a16="http://schemas.microsoft.com/office/drawing/2014/main" id="{5760A1E4-9744-443C-A405-5D7F42298C98}"/>
              </a:ext>
            </a:extLst>
          </p:cNvPr>
          <p:cNvSpPr txBox="1"/>
          <p:nvPr/>
        </p:nvSpPr>
        <p:spPr>
          <a:xfrm>
            <a:off x="596537" y="1234853"/>
            <a:ext cx="5199372" cy="1200329"/>
          </a:xfrm>
          <a:prstGeom prst="rect">
            <a:avLst/>
          </a:prstGeom>
          <a:noFill/>
        </p:spPr>
        <p:txBody>
          <a:bodyPr wrap="none" rtlCol="0">
            <a:spAutoFit/>
          </a:bodyPr>
          <a:lstStyle/>
          <a:p>
            <a:r>
              <a:rPr lang="en-GB" sz="2400" dirty="0">
                <a:solidFill>
                  <a:schemeClr val="accent6"/>
                </a:solidFill>
              </a:rPr>
              <a:t>YES</a:t>
            </a:r>
            <a:r>
              <a:rPr lang="en-GB" sz="2400" dirty="0"/>
              <a:t>, James is stressed.</a:t>
            </a:r>
          </a:p>
          <a:p>
            <a:endParaRPr lang="en-GB" sz="2400" dirty="0"/>
          </a:p>
          <a:p>
            <a:r>
              <a:rPr lang="en-GB" sz="2400" dirty="0"/>
              <a:t>He is showing the </a:t>
            </a:r>
            <a:r>
              <a:rPr lang="en-GB" sz="2400" dirty="0">
                <a:solidFill>
                  <a:schemeClr val="accent6"/>
                </a:solidFill>
              </a:rPr>
              <a:t>Fawn</a:t>
            </a:r>
            <a:r>
              <a:rPr lang="en-GB" sz="2400" dirty="0"/>
              <a:t> stress response.</a:t>
            </a:r>
          </a:p>
        </p:txBody>
      </p:sp>
    </p:spTree>
    <p:extLst>
      <p:ext uri="{BB962C8B-B14F-4D97-AF65-F5344CB8AC3E}">
        <p14:creationId xmlns:p14="http://schemas.microsoft.com/office/powerpoint/2010/main" val="13682509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010552-BDC5-4EFF-B117-623F46335791}"/>
              </a:ext>
            </a:extLst>
          </p:cNvPr>
          <p:cNvSpPr>
            <a:spLocks noGrp="1"/>
          </p:cNvSpPr>
          <p:nvPr>
            <p:ph idx="1"/>
          </p:nvPr>
        </p:nvSpPr>
        <p:spPr>
          <a:xfrm>
            <a:off x="762000" y="1117599"/>
            <a:ext cx="10668000" cy="4953001"/>
          </a:xfrm>
        </p:spPr>
        <p:txBody>
          <a:bodyPr vert="horz" lIns="91440" tIns="45720" rIns="91440" bIns="45720" rtlCol="0" anchor="t">
            <a:normAutofit/>
          </a:bodyPr>
          <a:lstStyle/>
          <a:p>
            <a:pPr marL="0" indent="0">
              <a:buNone/>
            </a:pPr>
            <a:r>
              <a:rPr lang="en-GB" sz="3000" dirty="0">
                <a:ea typeface="+mn-lt"/>
                <a:cs typeface="+mn-lt"/>
              </a:rPr>
              <a:t>Aminah has some exams coming up and she did not get the grade that she wanted on the last test. She has been thinking about it nonstop all week. She has been having trouble sleeping and has a headache. Every time she tries to study, her mind goes blank and she cannot focus.</a:t>
            </a:r>
          </a:p>
          <a:p>
            <a:pPr marL="0" indent="0">
              <a:buNone/>
            </a:pPr>
            <a:endParaRPr lang="en-US" sz="3000" dirty="0">
              <a:ea typeface="+mn-lt"/>
              <a:cs typeface="+mn-lt"/>
            </a:endParaRPr>
          </a:p>
          <a:p>
            <a:pPr marL="0" indent="0">
              <a:buNone/>
            </a:pPr>
            <a:r>
              <a:rPr lang="en-US" sz="2000" dirty="0">
                <a:ea typeface="+mn-lt"/>
                <a:cs typeface="+mn-lt"/>
              </a:rPr>
              <a:t>Is Aminah stressed? </a:t>
            </a:r>
          </a:p>
          <a:p>
            <a:pPr marL="0" indent="0">
              <a:buNone/>
            </a:pPr>
            <a:r>
              <a:rPr lang="en-GB" sz="2000" dirty="0">
                <a:ea typeface="+mn-lt"/>
                <a:cs typeface="+mn-lt"/>
              </a:rPr>
              <a:t>Which stress response is Aminah using? </a:t>
            </a:r>
            <a:endParaRPr lang="en-US" sz="2000" dirty="0">
              <a:ea typeface="+mn-lt"/>
              <a:cs typeface="+mn-lt"/>
            </a:endParaRPr>
          </a:p>
          <a:p>
            <a:pPr marL="0" indent="0">
              <a:buNone/>
            </a:pPr>
            <a:endParaRPr lang="en-US" sz="3000" dirty="0">
              <a:ea typeface="+mn-lt"/>
              <a:cs typeface="+mn-lt"/>
            </a:endParaRPr>
          </a:p>
          <a:p>
            <a:pPr marL="0" indent="0">
              <a:buNone/>
            </a:pPr>
            <a:endParaRPr lang="en-GB" sz="2000" dirty="0"/>
          </a:p>
        </p:txBody>
      </p:sp>
    </p:spTree>
    <p:extLst>
      <p:ext uri="{BB962C8B-B14F-4D97-AF65-F5344CB8AC3E}">
        <p14:creationId xmlns:p14="http://schemas.microsoft.com/office/powerpoint/2010/main" val="781303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C44D7-D7C5-4B59-8F3B-A7B2C0FD5BB6}"/>
              </a:ext>
            </a:extLst>
          </p:cNvPr>
          <p:cNvSpPr>
            <a:spLocks noGrp="1"/>
          </p:cNvSpPr>
          <p:nvPr>
            <p:ph type="title"/>
          </p:nvPr>
        </p:nvSpPr>
        <p:spPr>
          <a:xfrm>
            <a:off x="596537" y="5508801"/>
            <a:ext cx="11264537" cy="699585"/>
          </a:xfrm>
        </p:spPr>
        <p:txBody>
          <a:bodyPr>
            <a:noAutofit/>
          </a:bodyPr>
          <a:lstStyle/>
          <a:p>
            <a:r>
              <a:rPr lang="en-US" sz="4800" dirty="0">
                <a:ea typeface="+mj-lt"/>
                <a:cs typeface="+mj-lt"/>
              </a:rPr>
              <a:t>What could help Aminah feel less stressed?</a:t>
            </a:r>
            <a:endParaRPr lang="en-GB" sz="4800" dirty="0">
              <a:ea typeface="+mj-lt"/>
              <a:cs typeface="+mj-lt"/>
            </a:endParaRPr>
          </a:p>
          <a:p>
            <a:endParaRPr lang="en-GB" sz="4800" dirty="0">
              <a:solidFill>
                <a:srgbClr val="00B0F0"/>
              </a:solidFill>
            </a:endParaRPr>
          </a:p>
        </p:txBody>
      </p:sp>
      <p:sp>
        <p:nvSpPr>
          <p:cNvPr id="3" name="TextBox 2">
            <a:extLst>
              <a:ext uri="{FF2B5EF4-FFF2-40B4-BE49-F238E27FC236}">
                <a16:creationId xmlns:a16="http://schemas.microsoft.com/office/drawing/2014/main" id="{EB75DC45-C8F6-40C8-B3CD-F30BCDEAE288}"/>
              </a:ext>
            </a:extLst>
          </p:cNvPr>
          <p:cNvSpPr txBox="1"/>
          <p:nvPr/>
        </p:nvSpPr>
        <p:spPr>
          <a:xfrm>
            <a:off x="596537" y="1269687"/>
            <a:ext cx="5495735" cy="1200329"/>
          </a:xfrm>
          <a:prstGeom prst="rect">
            <a:avLst/>
          </a:prstGeom>
          <a:noFill/>
        </p:spPr>
        <p:txBody>
          <a:bodyPr wrap="none" rtlCol="0">
            <a:spAutoFit/>
          </a:bodyPr>
          <a:lstStyle/>
          <a:p>
            <a:r>
              <a:rPr lang="en-GB" sz="2400" dirty="0">
                <a:solidFill>
                  <a:schemeClr val="accent6"/>
                </a:solidFill>
              </a:rPr>
              <a:t>YES</a:t>
            </a:r>
            <a:r>
              <a:rPr lang="en-GB" sz="2400" dirty="0"/>
              <a:t>, Aminah is stressed.</a:t>
            </a:r>
          </a:p>
          <a:p>
            <a:endParaRPr lang="en-GB" sz="2400" dirty="0"/>
          </a:p>
          <a:p>
            <a:r>
              <a:rPr lang="en-GB" sz="2400" dirty="0"/>
              <a:t>She is showing the </a:t>
            </a:r>
            <a:r>
              <a:rPr lang="en-GB" sz="2400" dirty="0">
                <a:solidFill>
                  <a:schemeClr val="accent6"/>
                </a:solidFill>
              </a:rPr>
              <a:t>Freeze</a:t>
            </a:r>
            <a:r>
              <a:rPr lang="en-GB" sz="2400" dirty="0"/>
              <a:t> stress response.</a:t>
            </a:r>
          </a:p>
        </p:txBody>
      </p:sp>
    </p:spTree>
    <p:extLst>
      <p:ext uri="{BB962C8B-B14F-4D97-AF65-F5344CB8AC3E}">
        <p14:creationId xmlns:p14="http://schemas.microsoft.com/office/powerpoint/2010/main" val="40412345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19802-59C8-4FE8-9603-D3F0E6AFD58A}"/>
              </a:ext>
            </a:extLst>
          </p:cNvPr>
          <p:cNvSpPr>
            <a:spLocks noGrp="1"/>
          </p:cNvSpPr>
          <p:nvPr>
            <p:ph type="title"/>
          </p:nvPr>
        </p:nvSpPr>
        <p:spPr>
          <a:xfrm>
            <a:off x="714903" y="509647"/>
            <a:ext cx="1793966" cy="631824"/>
          </a:xfrm>
        </p:spPr>
        <p:txBody>
          <a:bodyPr>
            <a:normAutofit fontScale="90000"/>
          </a:bodyPr>
          <a:lstStyle/>
          <a:p>
            <a:r>
              <a:rPr lang="en-GB" dirty="0"/>
              <a:t>ZINES…</a:t>
            </a:r>
          </a:p>
        </p:txBody>
      </p:sp>
      <p:sp>
        <p:nvSpPr>
          <p:cNvPr id="3" name="Content Placeholder 2">
            <a:extLst>
              <a:ext uri="{FF2B5EF4-FFF2-40B4-BE49-F238E27FC236}">
                <a16:creationId xmlns:a16="http://schemas.microsoft.com/office/drawing/2014/main" id="{B6BFB052-857F-4265-BEBC-550697B18AA4}"/>
              </a:ext>
            </a:extLst>
          </p:cNvPr>
          <p:cNvSpPr>
            <a:spLocks noGrp="1"/>
          </p:cNvSpPr>
          <p:nvPr>
            <p:ph idx="1"/>
          </p:nvPr>
        </p:nvSpPr>
        <p:spPr>
          <a:xfrm>
            <a:off x="436228" y="1359017"/>
            <a:ext cx="11044572" cy="3909269"/>
          </a:xfrm>
        </p:spPr>
        <p:txBody>
          <a:bodyPr vert="horz" lIns="91440" tIns="45720" rIns="91440" bIns="45720" rtlCol="0" anchor="t">
            <a:normAutofit/>
          </a:bodyPr>
          <a:lstStyle/>
          <a:p>
            <a:pPr marL="0" indent="0">
              <a:buNone/>
            </a:pPr>
            <a:r>
              <a:rPr lang="en-GB" sz="3200" dirty="0"/>
              <a:t>Make a zine telling a story about feeling stressed at school. This can be a time that you felt stressed or a story about a character who feels stressed at school... </a:t>
            </a:r>
          </a:p>
          <a:p>
            <a:pPr marL="0" indent="0">
              <a:buNone/>
            </a:pPr>
            <a:endParaRPr lang="en-GB" dirty="0"/>
          </a:p>
          <a:p>
            <a:r>
              <a:rPr lang="en-GB" sz="2000" dirty="0"/>
              <a:t>How does it feel?  </a:t>
            </a:r>
          </a:p>
          <a:p>
            <a:r>
              <a:rPr lang="en-GB" sz="2000" dirty="0"/>
              <a:t>How to move past it? </a:t>
            </a:r>
          </a:p>
          <a:p>
            <a:r>
              <a:rPr lang="en-GB" sz="2000" dirty="0"/>
              <a:t>Who to ask anyone for help? </a:t>
            </a:r>
          </a:p>
          <a:p>
            <a:r>
              <a:rPr lang="en-GB" sz="2000" dirty="0"/>
              <a:t>What could have made it easier to cope with the stress? </a:t>
            </a:r>
          </a:p>
        </p:txBody>
      </p:sp>
      <p:pic>
        <p:nvPicPr>
          <p:cNvPr id="2050" name="Picture 2" descr="How to Tell the Difference Between Good and Bad Stress | Banner">
            <a:extLst>
              <a:ext uri="{FF2B5EF4-FFF2-40B4-BE49-F238E27FC236}">
                <a16:creationId xmlns:a16="http://schemas.microsoft.com/office/drawing/2014/main" id="{44CD71B6-EBC5-455A-A572-25F55F2B5A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8739" y="3429000"/>
            <a:ext cx="4587033" cy="3058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119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8C04551-6AF2-DC9D-0EBE-12C43D96E309}"/>
              </a:ext>
            </a:extLst>
          </p:cNvPr>
          <p:cNvSpPr>
            <a:spLocks noGrp="1"/>
          </p:cNvSpPr>
          <p:nvPr>
            <p:ph type="title"/>
          </p:nvPr>
        </p:nvSpPr>
        <p:spPr>
          <a:xfrm>
            <a:off x="675212" y="559233"/>
            <a:ext cx="3339440" cy="679231"/>
          </a:xfrm>
        </p:spPr>
        <p:txBody>
          <a:bodyPr>
            <a:normAutofit fontScale="90000"/>
          </a:bodyPr>
          <a:lstStyle/>
          <a:p>
            <a:r>
              <a:rPr lang="en-GB" dirty="0"/>
              <a:t>Poetry zines...</a:t>
            </a:r>
            <a:endParaRPr lang="en-US" dirty="0"/>
          </a:p>
        </p:txBody>
      </p:sp>
      <p:sp>
        <p:nvSpPr>
          <p:cNvPr id="9" name="TextBox 8">
            <a:extLst>
              <a:ext uri="{FF2B5EF4-FFF2-40B4-BE49-F238E27FC236}">
                <a16:creationId xmlns:a16="http://schemas.microsoft.com/office/drawing/2014/main" id="{E9C030DC-EC54-8E7A-A475-3F8F2EBE0D0F}"/>
              </a:ext>
            </a:extLst>
          </p:cNvPr>
          <p:cNvSpPr txBox="1"/>
          <p:nvPr/>
        </p:nvSpPr>
        <p:spPr>
          <a:xfrm>
            <a:off x="675213" y="1613294"/>
            <a:ext cx="6919388"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Poetry can often be a way to get thoughts down in a structured way. </a:t>
            </a:r>
          </a:p>
          <a:p>
            <a:r>
              <a:rPr lang="en-US" dirty="0"/>
              <a:t>There are lots of different types of poetry and lots of ways to use these in your zines!</a:t>
            </a:r>
          </a:p>
          <a:p>
            <a:endParaRPr lang="en-US" dirty="0"/>
          </a:p>
          <a:p>
            <a:r>
              <a:rPr lang="en-US" dirty="0"/>
              <a:t>A poetry zine might:</a:t>
            </a:r>
          </a:p>
          <a:p>
            <a:endParaRPr lang="en-US" dirty="0"/>
          </a:p>
          <a:p>
            <a:pPr marL="285750" indent="-285750">
              <a:buFont typeface="Arial" panose="020B0604020202020204" pitchFamily="34" charset="0"/>
              <a:buChar char="•"/>
            </a:pPr>
            <a:r>
              <a:rPr lang="en-US" dirty="0"/>
              <a:t>include a small collection of poems, or one poem spread, line by line across different pages </a:t>
            </a:r>
          </a:p>
          <a:p>
            <a:pPr marL="285750" indent="-285750">
              <a:buFont typeface="Arial" panose="020B0604020202020204" pitchFamily="34" charset="0"/>
              <a:buChar char="•"/>
            </a:pPr>
            <a:r>
              <a:rPr lang="en-US" dirty="0"/>
              <a:t>include illustrations or pictures, or it might just be text</a:t>
            </a:r>
          </a:p>
          <a:p>
            <a:pPr marL="285750" indent="-285750">
              <a:buFont typeface="Arial" panose="020B0604020202020204" pitchFamily="34" charset="0"/>
              <a:buChar char="•"/>
            </a:pPr>
            <a:r>
              <a:rPr lang="en-US" dirty="0"/>
              <a:t>be your own words, or be words borrowed from someone else that fit your feelings</a:t>
            </a:r>
          </a:p>
          <a:p>
            <a:endParaRPr lang="en-US" dirty="0"/>
          </a:p>
        </p:txBody>
      </p:sp>
      <p:pic>
        <p:nvPicPr>
          <p:cNvPr id="8" name="Picture 4" descr="Text&#10;&#10;Description automatically generated">
            <a:extLst>
              <a:ext uri="{FF2B5EF4-FFF2-40B4-BE49-F238E27FC236}">
                <a16:creationId xmlns:a16="http://schemas.microsoft.com/office/drawing/2014/main" id="{2EBA0948-27F3-439B-A771-920192464E2F}"/>
              </a:ext>
            </a:extLst>
          </p:cNvPr>
          <p:cNvPicPr>
            <a:picLocks noChangeAspect="1"/>
          </p:cNvPicPr>
          <p:nvPr/>
        </p:nvPicPr>
        <p:blipFill>
          <a:blip r:embed="rId2"/>
          <a:stretch>
            <a:fillRect/>
          </a:stretch>
        </p:blipFill>
        <p:spPr>
          <a:xfrm>
            <a:off x="7942216" y="898848"/>
            <a:ext cx="3863266" cy="4985647"/>
          </a:xfrm>
          <a:prstGeom prst="rect">
            <a:avLst/>
          </a:prstGeom>
        </p:spPr>
      </p:pic>
    </p:spTree>
    <p:extLst>
      <p:ext uri="{BB962C8B-B14F-4D97-AF65-F5344CB8AC3E}">
        <p14:creationId xmlns:p14="http://schemas.microsoft.com/office/powerpoint/2010/main" val="2308310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9C29EED-0542-483A-A9C9-00EB2D9F00A9}"/>
              </a:ext>
            </a:extLst>
          </p:cNvPr>
          <p:cNvSpPr txBox="1"/>
          <p:nvPr/>
        </p:nvSpPr>
        <p:spPr>
          <a:xfrm>
            <a:off x="1808752" y="1006107"/>
            <a:ext cx="4670426" cy="1877437"/>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1"/>
            <a:endParaRPr lang="en-US" sz="1600" b="1" i="1" dirty="0">
              <a:solidFill>
                <a:srgbClr val="FF0000"/>
              </a:solidFill>
              <a:latin typeface="Arial"/>
              <a:cs typeface="Arial"/>
            </a:endParaRPr>
          </a:p>
          <a:p>
            <a:pPr lvl="1"/>
            <a:r>
              <a:rPr lang="en-US" sz="1400" b="1" i="1" dirty="0">
                <a:solidFill>
                  <a:srgbClr val="FF0000"/>
                </a:solidFill>
                <a:cs typeface="Arial"/>
              </a:rPr>
              <a:t>S</a:t>
            </a:r>
            <a:r>
              <a:rPr lang="en-US" sz="1400" i="1" dirty="0">
                <a:cs typeface="Arial"/>
              </a:rPr>
              <a:t>o overwhelmed </a:t>
            </a:r>
          </a:p>
          <a:p>
            <a:pPr lvl="1"/>
            <a:r>
              <a:rPr lang="en-US" sz="1400" b="1" i="1" dirty="0">
                <a:solidFill>
                  <a:srgbClr val="FF0000"/>
                </a:solidFill>
                <a:cs typeface="Arial"/>
              </a:rPr>
              <a:t>T</a:t>
            </a:r>
            <a:r>
              <a:rPr lang="en-US" sz="1400" i="1" dirty="0">
                <a:cs typeface="Arial"/>
              </a:rPr>
              <a:t>rying to get everything done </a:t>
            </a:r>
          </a:p>
          <a:p>
            <a:pPr lvl="1"/>
            <a:r>
              <a:rPr lang="en-US" sz="1400" b="1" i="1" dirty="0">
                <a:solidFill>
                  <a:srgbClr val="FF0000"/>
                </a:solidFill>
                <a:cs typeface="Arial"/>
              </a:rPr>
              <a:t>R</a:t>
            </a:r>
            <a:r>
              <a:rPr lang="en-US" sz="1400" i="1" dirty="0">
                <a:cs typeface="Arial"/>
              </a:rPr>
              <a:t>oadblocks preventing me from finishing all my tasks </a:t>
            </a:r>
          </a:p>
          <a:p>
            <a:pPr lvl="1"/>
            <a:r>
              <a:rPr lang="en-US" sz="1400" b="1" i="1" dirty="0">
                <a:solidFill>
                  <a:srgbClr val="FF0000"/>
                </a:solidFill>
                <a:cs typeface="Arial"/>
              </a:rPr>
              <a:t>E</a:t>
            </a:r>
            <a:r>
              <a:rPr lang="en-US" sz="1400" i="1" dirty="0">
                <a:cs typeface="Arial"/>
              </a:rPr>
              <a:t>veryone on my back </a:t>
            </a:r>
          </a:p>
          <a:p>
            <a:pPr lvl="1"/>
            <a:r>
              <a:rPr lang="en-US" sz="1400" b="1" i="1" dirty="0">
                <a:solidFill>
                  <a:srgbClr val="FF0000"/>
                </a:solidFill>
                <a:cs typeface="Arial"/>
              </a:rPr>
              <a:t>S</a:t>
            </a:r>
            <a:r>
              <a:rPr lang="en-US" sz="1400" i="1" dirty="0">
                <a:cs typeface="Arial"/>
              </a:rPr>
              <a:t>tomach pains and headaches </a:t>
            </a:r>
          </a:p>
          <a:p>
            <a:pPr lvl="1"/>
            <a:r>
              <a:rPr lang="en-US" sz="1400" b="1" i="1" dirty="0">
                <a:solidFill>
                  <a:srgbClr val="FF0000"/>
                </a:solidFill>
                <a:cs typeface="Arial"/>
              </a:rPr>
              <a:t>S</a:t>
            </a:r>
            <a:r>
              <a:rPr lang="en-US" sz="1400" i="1" dirty="0">
                <a:cs typeface="Arial"/>
              </a:rPr>
              <a:t>omeone help me finish everything!</a:t>
            </a:r>
          </a:p>
          <a:p>
            <a:pPr lvl="1"/>
            <a:endParaRPr lang="en-US" sz="1600" i="1" dirty="0">
              <a:latin typeface="Arial"/>
              <a:cs typeface="Arial"/>
            </a:endParaRPr>
          </a:p>
        </p:txBody>
      </p:sp>
      <p:sp>
        <p:nvSpPr>
          <p:cNvPr id="5" name="TextBox 4">
            <a:extLst>
              <a:ext uri="{FF2B5EF4-FFF2-40B4-BE49-F238E27FC236}">
                <a16:creationId xmlns:a16="http://schemas.microsoft.com/office/drawing/2014/main" id="{95F8D06E-EAC4-4D7E-9157-E98108D82132}"/>
              </a:ext>
            </a:extLst>
          </p:cNvPr>
          <p:cNvSpPr txBox="1"/>
          <p:nvPr/>
        </p:nvSpPr>
        <p:spPr>
          <a:xfrm>
            <a:off x="7244600" y="1006107"/>
            <a:ext cx="2532256" cy="2092881"/>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1"/>
            <a:endParaRPr lang="en-US" sz="1600" dirty="0"/>
          </a:p>
          <a:p>
            <a:pPr lvl="1"/>
            <a:r>
              <a:rPr lang="en-US" sz="1400" dirty="0"/>
              <a:t>Out of my control, </a:t>
            </a:r>
          </a:p>
          <a:p>
            <a:pPr lvl="1"/>
            <a:r>
              <a:rPr lang="en-US" sz="1400" dirty="0"/>
              <a:t>Racing thoughts, </a:t>
            </a:r>
          </a:p>
          <a:p>
            <a:pPr lvl="1"/>
            <a:r>
              <a:rPr lang="en-US" sz="1400" dirty="0"/>
              <a:t>No off switch</a:t>
            </a:r>
          </a:p>
          <a:p>
            <a:pPr lvl="1"/>
            <a:endParaRPr lang="en-US" sz="1400" dirty="0"/>
          </a:p>
          <a:p>
            <a:pPr lvl="1"/>
            <a:r>
              <a:rPr lang="en-US" sz="1400" dirty="0"/>
              <a:t>Take a breath, </a:t>
            </a:r>
          </a:p>
          <a:p>
            <a:pPr lvl="1"/>
            <a:r>
              <a:rPr lang="en-US" sz="1400" dirty="0"/>
              <a:t>Slow things down, </a:t>
            </a:r>
          </a:p>
          <a:p>
            <a:pPr lvl="1"/>
            <a:r>
              <a:rPr lang="en-US" sz="1400" dirty="0"/>
              <a:t>Take time to relax.</a:t>
            </a:r>
          </a:p>
          <a:p>
            <a:pPr lvl="1"/>
            <a:endParaRPr lang="en-US" sz="1600" dirty="0"/>
          </a:p>
        </p:txBody>
      </p:sp>
      <p:sp>
        <p:nvSpPr>
          <p:cNvPr id="6" name="TextBox 5">
            <a:extLst>
              <a:ext uri="{FF2B5EF4-FFF2-40B4-BE49-F238E27FC236}">
                <a16:creationId xmlns:a16="http://schemas.microsoft.com/office/drawing/2014/main" id="{2C687471-F711-4AE5-A4F0-48F8BBE42DF6}"/>
              </a:ext>
            </a:extLst>
          </p:cNvPr>
          <p:cNvSpPr txBox="1"/>
          <p:nvPr/>
        </p:nvSpPr>
        <p:spPr>
          <a:xfrm>
            <a:off x="1808752" y="3524152"/>
            <a:ext cx="3050632" cy="1877437"/>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1"/>
            <a:endParaRPr lang="en-US" sz="1600" dirty="0"/>
          </a:p>
          <a:p>
            <a:pPr lvl="1"/>
            <a:r>
              <a:rPr lang="en-US" sz="1400" dirty="0"/>
              <a:t>When I'm stressed</a:t>
            </a:r>
          </a:p>
          <a:p>
            <a:pPr lvl="1"/>
            <a:r>
              <a:rPr lang="en-US" sz="1400" dirty="0"/>
              <a:t>I find it hard to do my best</a:t>
            </a:r>
          </a:p>
          <a:p>
            <a:pPr lvl="1"/>
            <a:r>
              <a:rPr lang="en-US" sz="1400" dirty="0"/>
              <a:t>To calm down my body</a:t>
            </a:r>
          </a:p>
          <a:p>
            <a:pPr lvl="1"/>
            <a:r>
              <a:rPr lang="en-US" sz="1400" dirty="0"/>
              <a:t>I place my hands on my chest</a:t>
            </a:r>
          </a:p>
          <a:p>
            <a:pPr lvl="1"/>
            <a:r>
              <a:rPr lang="en-US" sz="1400" dirty="0"/>
              <a:t>I take a deep breath </a:t>
            </a:r>
          </a:p>
          <a:p>
            <a:pPr lvl="1"/>
            <a:r>
              <a:rPr lang="en-US" sz="1400" dirty="0"/>
              <a:t>and try, try again.</a:t>
            </a:r>
          </a:p>
          <a:p>
            <a:pPr lvl="1"/>
            <a:endParaRPr lang="en-US" sz="1600" dirty="0"/>
          </a:p>
        </p:txBody>
      </p:sp>
      <p:sp>
        <p:nvSpPr>
          <p:cNvPr id="7" name="TextBox 6">
            <a:extLst>
              <a:ext uri="{FF2B5EF4-FFF2-40B4-BE49-F238E27FC236}">
                <a16:creationId xmlns:a16="http://schemas.microsoft.com/office/drawing/2014/main" id="{14DB3254-D7AB-40C3-83C2-631D2D9544FF}"/>
              </a:ext>
            </a:extLst>
          </p:cNvPr>
          <p:cNvSpPr txBox="1"/>
          <p:nvPr/>
        </p:nvSpPr>
        <p:spPr>
          <a:xfrm>
            <a:off x="6601097" y="4170483"/>
            <a:ext cx="3175759" cy="1231106"/>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600" dirty="0"/>
          </a:p>
          <a:p>
            <a:pPr lvl="1"/>
            <a:r>
              <a:rPr lang="en-US" sz="1400" dirty="0"/>
              <a:t>Head pounding, stomach hurts</a:t>
            </a:r>
          </a:p>
          <a:p>
            <a:pPr lvl="1"/>
            <a:r>
              <a:rPr lang="en-US" sz="1400" dirty="0"/>
              <a:t>Can't think straight, try to focus</a:t>
            </a:r>
          </a:p>
          <a:p>
            <a:pPr lvl="1"/>
            <a:r>
              <a:rPr lang="en-US" sz="1400" dirty="0"/>
              <a:t>I think this is stress!</a:t>
            </a:r>
          </a:p>
          <a:p>
            <a:endParaRPr lang="en-US" sz="1600" dirty="0"/>
          </a:p>
        </p:txBody>
      </p:sp>
      <p:sp>
        <p:nvSpPr>
          <p:cNvPr id="9" name="TextBox 8">
            <a:extLst>
              <a:ext uri="{FF2B5EF4-FFF2-40B4-BE49-F238E27FC236}">
                <a16:creationId xmlns:a16="http://schemas.microsoft.com/office/drawing/2014/main" id="{5896160D-227D-4099-83AC-D26E813DF544}"/>
              </a:ext>
            </a:extLst>
          </p:cNvPr>
          <p:cNvSpPr txBox="1"/>
          <p:nvPr/>
        </p:nvSpPr>
        <p:spPr>
          <a:xfrm>
            <a:off x="2988463" y="285694"/>
            <a:ext cx="6215074" cy="369332"/>
          </a:xfrm>
          <a:prstGeom prst="rect">
            <a:avLst/>
          </a:prstGeom>
          <a:noFill/>
        </p:spPr>
        <p:txBody>
          <a:bodyPr wrap="square">
            <a:spAutoFit/>
          </a:bodyPr>
          <a:lstStyle/>
          <a:p>
            <a:r>
              <a:rPr lang="en-US" dirty="0"/>
              <a:t>Here are some poems we have written / borrowed about stress!</a:t>
            </a:r>
          </a:p>
        </p:txBody>
      </p:sp>
      <p:sp>
        <p:nvSpPr>
          <p:cNvPr id="11" name="TextBox 10">
            <a:extLst>
              <a:ext uri="{FF2B5EF4-FFF2-40B4-BE49-F238E27FC236}">
                <a16:creationId xmlns:a16="http://schemas.microsoft.com/office/drawing/2014/main" id="{86FFAAD9-31D7-4E92-AA0A-A3B806F39F72}"/>
              </a:ext>
            </a:extLst>
          </p:cNvPr>
          <p:cNvSpPr txBox="1"/>
          <p:nvPr/>
        </p:nvSpPr>
        <p:spPr>
          <a:xfrm>
            <a:off x="1491449" y="5932414"/>
            <a:ext cx="9307741" cy="523220"/>
          </a:xfrm>
          <a:prstGeom prst="rect">
            <a:avLst/>
          </a:prstGeom>
          <a:noFill/>
        </p:spPr>
        <p:txBody>
          <a:bodyPr wrap="square">
            <a:spAutoFit/>
          </a:bodyPr>
          <a:lstStyle/>
          <a:p>
            <a:r>
              <a:rPr lang="en-US" sz="2800" dirty="0">
                <a:ea typeface="+mn-lt"/>
                <a:cs typeface="+mn-lt"/>
              </a:rPr>
              <a:t>Can you find a way to include some poetry in your zine today? </a:t>
            </a:r>
          </a:p>
        </p:txBody>
      </p:sp>
    </p:spTree>
    <p:extLst>
      <p:ext uri="{BB962C8B-B14F-4D97-AF65-F5344CB8AC3E}">
        <p14:creationId xmlns:p14="http://schemas.microsoft.com/office/powerpoint/2010/main" val="1155499056"/>
      </p:ext>
    </p:extLst>
  </p:cSld>
  <p:clrMapOvr>
    <a:masterClrMapping/>
  </p:clrMapOvr>
</p:sld>
</file>

<file path=ppt/theme/theme1.xml><?xml version="1.0" encoding="utf-8"?>
<a:theme xmlns:a="http://schemas.openxmlformats.org/drawingml/2006/main" name="TornVTI">
  <a:themeElements>
    <a:clrScheme name="AnalogousFromLightSeedLeftStep">
      <a:dk1>
        <a:srgbClr val="000000"/>
      </a:dk1>
      <a:lt1>
        <a:srgbClr val="FFFFFF"/>
      </a:lt1>
      <a:dk2>
        <a:srgbClr val="1B2F2C"/>
      </a:dk2>
      <a:lt2>
        <a:srgbClr val="F0F0F3"/>
      </a:lt2>
      <a:accent1>
        <a:srgbClr val="A7A259"/>
      </a:accent1>
      <a:accent2>
        <a:srgbClr val="D99147"/>
      </a:accent2>
      <a:accent3>
        <a:srgbClr val="E38379"/>
      </a:accent3>
      <a:accent4>
        <a:srgbClr val="DD5C85"/>
      </a:accent4>
      <a:accent5>
        <a:srgbClr val="E379C8"/>
      </a:accent5>
      <a:accent6>
        <a:srgbClr val="C95CDD"/>
      </a:accent6>
      <a:hlink>
        <a:srgbClr val="6C71B0"/>
      </a:hlink>
      <a:folHlink>
        <a:srgbClr val="7F7F7F"/>
      </a:folHlink>
    </a:clrScheme>
    <a:fontScheme name="Custom 1">
      <a:majorFont>
        <a:latin typeface="Impac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nVTI" id="{D93270A2-BAD7-4DCC-9D1D-3427EACCFA88}" vid="{1B17486C-9B79-43FC-98F9-5BF7AA5600D2}"/>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1c088e5-7ee2-4148-9f90-f85df76b145e">
      <Terms xmlns="http://schemas.microsoft.com/office/infopath/2007/PartnerControls"/>
    </lcf76f155ced4ddcb4097134ff3c332f>
    <_ip_UnifiedCompliancePolicyUIAction xmlns="http://schemas.microsoft.com/sharepoint/v3" xsi:nil="true"/>
    <TaxCatchAll xmlns="b5e66fe3-d734-4931-85a9-7d3176b4b5e0" xsi:nil="true"/>
    <_ip_UnifiedCompliancePolicyProperties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19B87C34E799342A4BD2192AC394E32" ma:contentTypeVersion="17" ma:contentTypeDescription="Create a new document." ma:contentTypeScope="" ma:versionID="6fb8ccd74feb3e6bcf01ed686c567163">
  <xsd:schema xmlns:xsd="http://www.w3.org/2001/XMLSchema" xmlns:xs="http://www.w3.org/2001/XMLSchema" xmlns:p="http://schemas.microsoft.com/office/2006/metadata/properties" xmlns:ns1="http://schemas.microsoft.com/sharepoint/v3" xmlns:ns2="a1c088e5-7ee2-4148-9f90-f85df76b145e" xmlns:ns3="b5e66fe3-d734-4931-85a9-7d3176b4b5e0" targetNamespace="http://schemas.microsoft.com/office/2006/metadata/properties" ma:root="true" ma:fieldsID="04a8993b8cf2b235cb5f60f7aee73f28" ns1:_="" ns2:_="" ns3:_="">
    <xsd:import namespace="http://schemas.microsoft.com/sharepoint/v3"/>
    <xsd:import namespace="a1c088e5-7ee2-4148-9f90-f85df76b145e"/>
    <xsd:import namespace="b5e66fe3-d734-4931-85a9-7d3176b4b5e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1:_ip_UnifiedCompliancePolicyProperties" minOccurs="0"/>
                <xsd:element ref="ns1:_ip_UnifiedCompliancePolicyUIAction"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DateTake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2" nillable="true" ma:displayName="Unified Compliance Policy Properties" ma:hidden="true" ma:internalName="_ip_UnifiedCompliancePolicyProperties">
      <xsd:simpleType>
        <xsd:restriction base="dms:Note"/>
      </xsd:simpleType>
    </xsd:element>
    <xsd:element name="_ip_UnifiedCompliancePolicyUIAction" ma:index="1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1c088e5-7ee2-4148-9f90-f85df76b14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DateTaken" ma:index="23" nillable="true" ma:displayName="MediaServiceDateTaken" ma:hidden="true" ma:internalName="MediaServiceDateTake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e66fe3-d734-4931-85a9-7d3176b4b5e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c52c4cc-6ec4-4702-a49b-c91b5a0d7031}" ma:internalName="TaxCatchAll" ma:showField="CatchAllData" ma:web="b5e66fe3-d734-4931-85a9-7d3176b4b5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96AFC1-0EEE-48DB-8478-ECD52C1CFB4F}">
  <ds:schemaRefs>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b5e66fe3-d734-4931-85a9-7d3176b4b5e0"/>
    <ds:schemaRef ds:uri="a1c088e5-7ee2-4148-9f90-f85df76b145e"/>
    <ds:schemaRef ds:uri="http://purl.org/dc/elements/1.1/"/>
    <ds:schemaRef ds:uri="http://purl.org/dc/terms/"/>
    <ds:schemaRef ds:uri="http://schemas.microsoft.com/sharepoint/v3"/>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CB8BCF6C-43A7-40D1-A6D7-79698921F331}">
  <ds:schemaRefs>
    <ds:schemaRef ds:uri="http://schemas.microsoft.com/sharepoint/v3/contenttype/forms"/>
  </ds:schemaRefs>
</ds:datastoreItem>
</file>

<file path=customXml/itemProps3.xml><?xml version="1.0" encoding="utf-8"?>
<ds:datastoreItem xmlns:ds="http://schemas.openxmlformats.org/officeDocument/2006/customXml" ds:itemID="{6AD5F6C8-F07B-4FF3-9960-083E272A3347}"/>
</file>

<file path=docProps/app.xml><?xml version="1.0" encoding="utf-8"?>
<Properties xmlns="http://schemas.openxmlformats.org/officeDocument/2006/extended-properties" xmlns:vt="http://schemas.openxmlformats.org/officeDocument/2006/docPropsVTypes">
  <TotalTime>228</TotalTime>
  <Words>792</Words>
  <Application>Microsoft Office PowerPoint</Application>
  <PresentationFormat>Widescreen</PresentationFormat>
  <Paragraphs>128</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Impact</vt:lpstr>
      <vt:lpstr>WordVisiCarriageReturn_MSFontService</vt:lpstr>
      <vt:lpstr>TornVTI</vt:lpstr>
      <vt:lpstr>Stress</vt:lpstr>
      <vt:lpstr>PowerPoint Presentation</vt:lpstr>
      <vt:lpstr>PowerPoint Presentation</vt:lpstr>
      <vt:lpstr>PowerPoint Presentation</vt:lpstr>
      <vt:lpstr>PowerPoint Presentation</vt:lpstr>
      <vt:lpstr>What could help Alex feel less stressed?</vt:lpstr>
      <vt:lpstr>PowerPoint Presentation</vt:lpstr>
      <vt:lpstr>What might have made Sharna feel stressed? What might her stress responses be? </vt:lpstr>
      <vt:lpstr>PowerPoint Presentation</vt:lpstr>
      <vt:lpstr>What could help James feel less stressed?</vt:lpstr>
      <vt:lpstr>PowerPoint Presentation</vt:lpstr>
      <vt:lpstr>What could help Aminah feel less stressed? </vt:lpstr>
      <vt:lpstr>ZINES…</vt:lpstr>
      <vt:lpstr>Poetry zines...</vt:lpstr>
      <vt:lpstr>PowerPoint Presentation</vt:lpstr>
    </vt:vector>
  </TitlesOfParts>
  <Company>Birmingham Womens and Childrens Hospital NHS 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Emotional Regulation</dc:title>
  <dc:creator>KANE, Julie (BIRMINGHAM WOMEN'S AND CHILDREN'S NHS FOUNDATION TRUST)</dc:creator>
  <cp:lastModifiedBy>KANE, Julie (BIRMINGHAM WOMEN'S AND CHILDREN'S NHS FOUNDATION TRUST)</cp:lastModifiedBy>
  <cp:revision>268</cp:revision>
  <dcterms:created xsi:type="dcterms:W3CDTF">2022-11-21T11:06:16Z</dcterms:created>
  <dcterms:modified xsi:type="dcterms:W3CDTF">2023-01-20T20:14:52Z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0x010100919B87C34E799342A4BD2192AC394E32</vt:lpwstr>
  </property>
  <property fmtid="{D5CDD505-2E9C-101B-9397-08002B2CF9AE}" pid="3" name="MediaServiceImageTags">
    <vt:lpwstr/>
  </property>
</Properties>
</file>