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4"/>
  </p:sldMasterIdLst>
  <p:sldIdLst>
    <p:sldId id="256" r:id="rId5"/>
    <p:sldId id="268" r:id="rId6"/>
    <p:sldId id="272" r:id="rId7"/>
    <p:sldId id="258" r:id="rId8"/>
    <p:sldId id="259" r:id="rId9"/>
    <p:sldId id="262" r:id="rId10"/>
    <p:sldId id="265" r:id="rId11"/>
    <p:sldId id="260" r:id="rId12"/>
    <p:sldId id="261" r:id="rId13"/>
    <p:sldId id="264" r:id="rId14"/>
    <p:sldId id="263" r:id="rId15"/>
    <p:sldId id="266" r:id="rId16"/>
    <p:sldId id="274" r:id="rId17"/>
    <p:sldId id="26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8E6E5A-A747-4E2D-BF8D-788E17B2C8FA}" v="155" dt="2023-01-20T20:33:07.096"/>
    <p1510:client id="{C7F21C9D-D2C7-89CF-5A97-465DCED16076}" v="1" dt="2023-09-11T15:55:05.0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10" d="100"/>
          <a:sy n="110" d="100"/>
        </p:scale>
        <p:origin x="264" y="10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NE, Julie (BIRMINGHAM WOMEN'S AND CHILDREN'S NHS FOUNDATION TRUST)" userId="94aec9ab-0c84-47fc-8199-1c574159fc06" providerId="ADAL" clId="{238E6E5A-A747-4E2D-BF8D-788E17B2C8FA}"/>
    <pc:docChg chg="undo redo custSel addSld delSld modSld sldOrd">
      <pc:chgData name="KANE, Julie (BIRMINGHAM WOMEN'S AND CHILDREN'S NHS FOUNDATION TRUST)" userId="94aec9ab-0c84-47fc-8199-1c574159fc06" providerId="ADAL" clId="{238E6E5A-A747-4E2D-BF8D-788E17B2C8FA}" dt="2023-01-20T20:33:07.096" v="2730" actId="1076"/>
      <pc:docMkLst>
        <pc:docMk/>
      </pc:docMkLst>
      <pc:sldChg chg="addSp delSp modSp mod">
        <pc:chgData name="KANE, Julie (BIRMINGHAM WOMEN'S AND CHILDREN'S NHS FOUNDATION TRUST)" userId="94aec9ab-0c84-47fc-8199-1c574159fc06" providerId="ADAL" clId="{238E6E5A-A747-4E2D-BF8D-788E17B2C8FA}" dt="2023-01-20T19:43:48.140" v="1762" actId="1076"/>
        <pc:sldMkLst>
          <pc:docMk/>
          <pc:sldMk cId="301908697" sldId="256"/>
        </pc:sldMkLst>
        <pc:spChg chg="del mod">
          <ac:chgData name="KANE, Julie (BIRMINGHAM WOMEN'S AND CHILDREN'S NHS FOUNDATION TRUST)" userId="94aec9ab-0c84-47fc-8199-1c574159fc06" providerId="ADAL" clId="{238E6E5A-A747-4E2D-BF8D-788E17B2C8FA}" dt="2023-01-20T19:24:45.937" v="1648" actId="478"/>
          <ac:spMkLst>
            <pc:docMk/>
            <pc:sldMk cId="301908697" sldId="256"/>
            <ac:spMk id="3" creationId="{EA19872F-BE8B-4BC2-8B96-D3E1C58EA8B6}"/>
          </ac:spMkLst>
        </pc:spChg>
        <pc:spChg chg="add mod">
          <ac:chgData name="KANE, Julie (BIRMINGHAM WOMEN'S AND CHILDREN'S NHS FOUNDATION TRUST)" userId="94aec9ab-0c84-47fc-8199-1c574159fc06" providerId="ADAL" clId="{238E6E5A-A747-4E2D-BF8D-788E17B2C8FA}" dt="2023-01-20T19:43:48.140" v="1762" actId="1076"/>
          <ac:spMkLst>
            <pc:docMk/>
            <pc:sldMk cId="301908697" sldId="256"/>
            <ac:spMk id="10" creationId="{89AE3C51-68F5-4D5D-8519-4D20857D4DDF}"/>
          </ac:spMkLst>
        </pc:spChg>
      </pc:sldChg>
      <pc:sldChg chg="addSp delSp modSp add del mod">
        <pc:chgData name="KANE, Julie (BIRMINGHAM WOMEN'S AND CHILDREN'S NHS FOUNDATION TRUST)" userId="94aec9ab-0c84-47fc-8199-1c574159fc06" providerId="ADAL" clId="{238E6E5A-A747-4E2D-BF8D-788E17B2C8FA}" dt="2023-01-20T19:03:59.408" v="1072" actId="47"/>
        <pc:sldMkLst>
          <pc:docMk/>
          <pc:sldMk cId="1210198327" sldId="257"/>
        </pc:sldMkLst>
        <pc:spChg chg="add del mod">
          <ac:chgData name="KANE, Julie (BIRMINGHAM WOMEN'S AND CHILDREN'S NHS FOUNDATION TRUST)" userId="94aec9ab-0c84-47fc-8199-1c574159fc06" providerId="ADAL" clId="{238E6E5A-A747-4E2D-BF8D-788E17B2C8FA}" dt="2023-01-20T18:20:08.873" v="39" actId="478"/>
          <ac:spMkLst>
            <pc:docMk/>
            <pc:sldMk cId="1210198327" sldId="257"/>
            <ac:spMk id="2" creationId="{5E807864-0CE9-45A4-8CA0-19499565D8EE}"/>
          </ac:spMkLst>
        </pc:spChg>
        <pc:spChg chg="add del mod">
          <ac:chgData name="KANE, Julie (BIRMINGHAM WOMEN'S AND CHILDREN'S NHS FOUNDATION TRUST)" userId="94aec9ab-0c84-47fc-8199-1c574159fc06" providerId="ADAL" clId="{238E6E5A-A747-4E2D-BF8D-788E17B2C8FA}" dt="2023-01-20T18:35:27.994" v="451"/>
          <ac:spMkLst>
            <pc:docMk/>
            <pc:sldMk cId="1210198327" sldId="257"/>
            <ac:spMk id="4" creationId="{E8911BD6-E6DD-44EB-9860-6ABBBE3FBCC7}"/>
          </ac:spMkLst>
        </pc:spChg>
        <pc:spChg chg="add del mod">
          <ac:chgData name="KANE, Julie (BIRMINGHAM WOMEN'S AND CHILDREN'S NHS FOUNDATION TRUST)" userId="94aec9ab-0c84-47fc-8199-1c574159fc06" providerId="ADAL" clId="{238E6E5A-A747-4E2D-BF8D-788E17B2C8FA}" dt="2023-01-20T18:31:48.065" v="400" actId="478"/>
          <ac:spMkLst>
            <pc:docMk/>
            <pc:sldMk cId="1210198327" sldId="257"/>
            <ac:spMk id="5" creationId="{E8B38F8F-BA2A-42AE-9E43-652A9B000324}"/>
          </ac:spMkLst>
        </pc:spChg>
        <pc:spChg chg="add del mod">
          <ac:chgData name="KANE, Julie (BIRMINGHAM WOMEN'S AND CHILDREN'S NHS FOUNDATION TRUST)" userId="94aec9ab-0c84-47fc-8199-1c574159fc06" providerId="ADAL" clId="{238E6E5A-A747-4E2D-BF8D-788E17B2C8FA}" dt="2023-01-20T19:01:53.326" v="1059" actId="21"/>
          <ac:spMkLst>
            <pc:docMk/>
            <pc:sldMk cId="1210198327" sldId="257"/>
            <ac:spMk id="6" creationId="{8176691E-D4A1-49B4-9089-5633C18D59FB}"/>
          </ac:spMkLst>
        </pc:spChg>
        <pc:spChg chg="add del mod">
          <ac:chgData name="KANE, Julie (BIRMINGHAM WOMEN'S AND CHILDREN'S NHS FOUNDATION TRUST)" userId="94aec9ab-0c84-47fc-8199-1c574159fc06" providerId="ADAL" clId="{238E6E5A-A747-4E2D-BF8D-788E17B2C8FA}" dt="2023-01-20T18:54:40.005" v="1008" actId="478"/>
          <ac:spMkLst>
            <pc:docMk/>
            <pc:sldMk cId="1210198327" sldId="257"/>
            <ac:spMk id="7" creationId="{21F33B8B-AEAE-4A57-9CB0-0AD7F22268E9}"/>
          </ac:spMkLst>
        </pc:spChg>
        <pc:spChg chg="add del mod">
          <ac:chgData name="KANE, Julie (BIRMINGHAM WOMEN'S AND CHILDREN'S NHS FOUNDATION TRUST)" userId="94aec9ab-0c84-47fc-8199-1c574159fc06" providerId="ADAL" clId="{238E6E5A-A747-4E2D-BF8D-788E17B2C8FA}" dt="2023-01-20T18:54:58.050" v="1012" actId="21"/>
          <ac:spMkLst>
            <pc:docMk/>
            <pc:sldMk cId="1210198327" sldId="257"/>
            <ac:spMk id="8" creationId="{EC44A4D3-C60E-4A04-8BB4-E05DD7F52915}"/>
          </ac:spMkLst>
        </pc:spChg>
        <pc:spChg chg="add del mod">
          <ac:chgData name="KANE, Julie (BIRMINGHAM WOMEN'S AND CHILDREN'S NHS FOUNDATION TRUST)" userId="94aec9ab-0c84-47fc-8199-1c574159fc06" providerId="ADAL" clId="{238E6E5A-A747-4E2D-BF8D-788E17B2C8FA}" dt="2023-01-20T18:54:58.050" v="1012" actId="21"/>
          <ac:spMkLst>
            <pc:docMk/>
            <pc:sldMk cId="1210198327" sldId="257"/>
            <ac:spMk id="9" creationId="{EF1745E9-8639-4614-B7EF-63CC23440C38}"/>
          </ac:spMkLst>
        </pc:spChg>
        <pc:spChg chg="add del mod">
          <ac:chgData name="KANE, Julie (BIRMINGHAM WOMEN'S AND CHILDREN'S NHS FOUNDATION TRUST)" userId="94aec9ab-0c84-47fc-8199-1c574159fc06" providerId="ADAL" clId="{238E6E5A-A747-4E2D-BF8D-788E17B2C8FA}" dt="2023-01-20T18:54:58.050" v="1012" actId="21"/>
          <ac:spMkLst>
            <pc:docMk/>
            <pc:sldMk cId="1210198327" sldId="257"/>
            <ac:spMk id="10" creationId="{E25BEB2C-E841-42D2-BC9D-6E7754E94173}"/>
          </ac:spMkLst>
        </pc:spChg>
        <pc:picChg chg="add del mod">
          <ac:chgData name="KANE, Julie (BIRMINGHAM WOMEN'S AND CHILDREN'S NHS FOUNDATION TRUST)" userId="94aec9ab-0c84-47fc-8199-1c574159fc06" providerId="ADAL" clId="{238E6E5A-A747-4E2D-BF8D-788E17B2C8FA}" dt="2023-01-20T18:54:58.050" v="1012" actId="21"/>
          <ac:picMkLst>
            <pc:docMk/>
            <pc:sldMk cId="1210198327" sldId="257"/>
            <ac:picMk id="11" creationId="{23457998-0D18-4DDF-AD15-164525B841C1}"/>
          </ac:picMkLst>
        </pc:picChg>
        <pc:picChg chg="add del mod">
          <ac:chgData name="KANE, Julie (BIRMINGHAM WOMEN'S AND CHILDREN'S NHS FOUNDATION TRUST)" userId="94aec9ab-0c84-47fc-8199-1c574159fc06" providerId="ADAL" clId="{238E6E5A-A747-4E2D-BF8D-788E17B2C8FA}" dt="2023-01-20T18:54:58.050" v="1012" actId="21"/>
          <ac:picMkLst>
            <pc:docMk/>
            <pc:sldMk cId="1210198327" sldId="257"/>
            <ac:picMk id="12" creationId="{8E151FBA-2469-4F46-BE9C-778B085A19DA}"/>
          </ac:picMkLst>
        </pc:picChg>
        <pc:picChg chg="add del mod">
          <ac:chgData name="KANE, Julie (BIRMINGHAM WOMEN'S AND CHILDREN'S NHS FOUNDATION TRUST)" userId="94aec9ab-0c84-47fc-8199-1c574159fc06" providerId="ADAL" clId="{238E6E5A-A747-4E2D-BF8D-788E17B2C8FA}" dt="2023-01-20T18:54:58.050" v="1012" actId="21"/>
          <ac:picMkLst>
            <pc:docMk/>
            <pc:sldMk cId="1210198327" sldId="257"/>
            <ac:picMk id="13" creationId="{FA08C0B5-E5DC-4E03-B0ED-C7A3D37BBE1A}"/>
          </ac:picMkLst>
        </pc:picChg>
        <pc:picChg chg="add del mod">
          <ac:chgData name="KANE, Julie (BIRMINGHAM WOMEN'S AND CHILDREN'S NHS FOUNDATION TRUST)" userId="94aec9ab-0c84-47fc-8199-1c574159fc06" providerId="ADAL" clId="{238E6E5A-A747-4E2D-BF8D-788E17B2C8FA}" dt="2023-01-20T18:56:07.692" v="1031" actId="1076"/>
          <ac:picMkLst>
            <pc:docMk/>
            <pc:sldMk cId="1210198327" sldId="257"/>
            <ac:picMk id="14" creationId="{6A898D2F-AC94-445D-B253-3B66F22D652A}"/>
          </ac:picMkLst>
        </pc:picChg>
        <pc:picChg chg="del mod">
          <ac:chgData name="KANE, Julie (BIRMINGHAM WOMEN'S AND CHILDREN'S NHS FOUNDATION TRUST)" userId="94aec9ab-0c84-47fc-8199-1c574159fc06" providerId="ADAL" clId="{238E6E5A-A747-4E2D-BF8D-788E17B2C8FA}" dt="2023-01-20T18:54:36.541" v="1007" actId="478"/>
          <ac:picMkLst>
            <pc:docMk/>
            <pc:sldMk cId="1210198327" sldId="257"/>
            <ac:picMk id="1026" creationId="{0ADC517E-768D-43B0-8FE3-AA9A5371391F}"/>
          </ac:picMkLst>
        </pc:picChg>
      </pc:sldChg>
      <pc:sldChg chg="modSp mod">
        <pc:chgData name="KANE, Julie (BIRMINGHAM WOMEN'S AND CHILDREN'S NHS FOUNDATION TRUST)" userId="94aec9ab-0c84-47fc-8199-1c574159fc06" providerId="ADAL" clId="{238E6E5A-A747-4E2D-BF8D-788E17B2C8FA}" dt="2023-01-20T20:05:32.081" v="1819" actId="1076"/>
        <pc:sldMkLst>
          <pc:docMk/>
          <pc:sldMk cId="781303142" sldId="258"/>
        </pc:sldMkLst>
        <pc:spChg chg="mod">
          <ac:chgData name="KANE, Julie (BIRMINGHAM WOMEN'S AND CHILDREN'S NHS FOUNDATION TRUST)" userId="94aec9ab-0c84-47fc-8199-1c574159fc06" providerId="ADAL" clId="{238E6E5A-A747-4E2D-BF8D-788E17B2C8FA}" dt="2023-01-20T20:05:32.081" v="1819" actId="1076"/>
          <ac:spMkLst>
            <pc:docMk/>
            <pc:sldMk cId="781303142" sldId="258"/>
            <ac:spMk id="3" creationId="{DE010552-BDC5-4EFF-B117-623F46335791}"/>
          </ac:spMkLst>
        </pc:spChg>
        <pc:picChg chg="mod">
          <ac:chgData name="KANE, Julie (BIRMINGHAM WOMEN'S AND CHILDREN'S NHS FOUNDATION TRUST)" userId="94aec9ab-0c84-47fc-8199-1c574159fc06" providerId="ADAL" clId="{238E6E5A-A747-4E2D-BF8D-788E17B2C8FA}" dt="2023-01-20T19:29:17.973" v="1689" actId="1037"/>
          <ac:picMkLst>
            <pc:docMk/>
            <pc:sldMk cId="781303142" sldId="258"/>
            <ac:picMk id="4" creationId="{2C19068E-AE14-4249-80C5-0DC69DB06C05}"/>
          </ac:picMkLst>
        </pc:picChg>
      </pc:sldChg>
      <pc:sldChg chg="modSp mod">
        <pc:chgData name="KANE, Julie (BIRMINGHAM WOMEN'S AND CHILDREN'S NHS FOUNDATION TRUST)" userId="94aec9ab-0c84-47fc-8199-1c574159fc06" providerId="ADAL" clId="{238E6E5A-A747-4E2D-BF8D-788E17B2C8FA}" dt="2023-01-20T20:02:50.714" v="1763" actId="1076"/>
        <pc:sldMkLst>
          <pc:docMk/>
          <pc:sldMk cId="4041234519" sldId="259"/>
        </pc:sldMkLst>
        <pc:spChg chg="mod">
          <ac:chgData name="KANE, Julie (BIRMINGHAM WOMEN'S AND CHILDREN'S NHS FOUNDATION TRUST)" userId="94aec9ab-0c84-47fc-8199-1c574159fc06" providerId="ADAL" clId="{238E6E5A-A747-4E2D-BF8D-788E17B2C8FA}" dt="2023-01-20T20:02:50.714" v="1763" actId="1076"/>
          <ac:spMkLst>
            <pc:docMk/>
            <pc:sldMk cId="4041234519" sldId="259"/>
            <ac:spMk id="2" creationId="{5B3C44D7-D7C5-4B59-8F3B-A7B2C0FD5BB6}"/>
          </ac:spMkLst>
        </pc:spChg>
      </pc:sldChg>
      <pc:sldChg chg="modSp mod">
        <pc:chgData name="KANE, Julie (BIRMINGHAM WOMEN'S AND CHILDREN'S NHS FOUNDATION TRUST)" userId="94aec9ab-0c84-47fc-8199-1c574159fc06" providerId="ADAL" clId="{238E6E5A-A747-4E2D-BF8D-788E17B2C8FA}" dt="2023-01-20T20:05:11.125" v="1816" actId="1076"/>
        <pc:sldMkLst>
          <pc:docMk/>
          <pc:sldMk cId="1736007284" sldId="260"/>
        </pc:sldMkLst>
        <pc:spChg chg="mod">
          <ac:chgData name="KANE, Julie (BIRMINGHAM WOMEN'S AND CHILDREN'S NHS FOUNDATION TRUST)" userId="94aec9ab-0c84-47fc-8199-1c574159fc06" providerId="ADAL" clId="{238E6E5A-A747-4E2D-BF8D-788E17B2C8FA}" dt="2023-01-20T20:05:11.125" v="1816" actId="1076"/>
          <ac:spMkLst>
            <pc:docMk/>
            <pc:sldMk cId="1736007284" sldId="260"/>
            <ac:spMk id="3" creationId="{DE010552-BDC5-4EFF-B117-623F46335791}"/>
          </ac:spMkLst>
        </pc:spChg>
      </pc:sldChg>
      <pc:sldChg chg="modSp mod">
        <pc:chgData name="KANE, Julie (BIRMINGHAM WOMEN'S AND CHILDREN'S NHS FOUNDATION TRUST)" userId="94aec9ab-0c84-47fc-8199-1c574159fc06" providerId="ADAL" clId="{238E6E5A-A747-4E2D-BF8D-788E17B2C8FA}" dt="2023-01-20T20:03:08.368" v="1768" actId="1076"/>
        <pc:sldMkLst>
          <pc:docMk/>
          <pc:sldMk cId="508889044" sldId="261"/>
        </pc:sldMkLst>
        <pc:spChg chg="mod">
          <ac:chgData name="KANE, Julie (BIRMINGHAM WOMEN'S AND CHILDREN'S NHS FOUNDATION TRUST)" userId="94aec9ab-0c84-47fc-8199-1c574159fc06" providerId="ADAL" clId="{238E6E5A-A747-4E2D-BF8D-788E17B2C8FA}" dt="2023-01-20T20:03:08.368" v="1768" actId="1076"/>
          <ac:spMkLst>
            <pc:docMk/>
            <pc:sldMk cId="508889044" sldId="261"/>
            <ac:spMk id="2" creationId="{5B3C44D7-D7C5-4B59-8F3B-A7B2C0FD5BB6}"/>
          </ac:spMkLst>
        </pc:spChg>
      </pc:sldChg>
      <pc:sldChg chg="modSp mod">
        <pc:chgData name="KANE, Julie (BIRMINGHAM WOMEN'S AND CHILDREN'S NHS FOUNDATION TRUST)" userId="94aec9ab-0c84-47fc-8199-1c574159fc06" providerId="ADAL" clId="{238E6E5A-A747-4E2D-BF8D-788E17B2C8FA}" dt="2023-01-20T20:05:27.436" v="1818" actId="1076"/>
        <pc:sldMkLst>
          <pc:docMk/>
          <pc:sldMk cId="384184884" sldId="262"/>
        </pc:sldMkLst>
        <pc:spChg chg="mod">
          <ac:chgData name="KANE, Julie (BIRMINGHAM WOMEN'S AND CHILDREN'S NHS FOUNDATION TRUST)" userId="94aec9ab-0c84-47fc-8199-1c574159fc06" providerId="ADAL" clId="{238E6E5A-A747-4E2D-BF8D-788E17B2C8FA}" dt="2023-01-20T20:05:27.436" v="1818" actId="1076"/>
          <ac:spMkLst>
            <pc:docMk/>
            <pc:sldMk cId="384184884" sldId="262"/>
            <ac:spMk id="3" creationId="{DE010552-BDC5-4EFF-B117-623F46335791}"/>
          </ac:spMkLst>
        </pc:spChg>
      </pc:sldChg>
      <pc:sldChg chg="modSp mod">
        <pc:chgData name="KANE, Julie (BIRMINGHAM WOMEN'S AND CHILDREN'S NHS FOUNDATION TRUST)" userId="94aec9ab-0c84-47fc-8199-1c574159fc06" providerId="ADAL" clId="{238E6E5A-A747-4E2D-BF8D-788E17B2C8FA}" dt="2023-01-20T20:03:12.152" v="1769" actId="1076"/>
        <pc:sldMkLst>
          <pc:docMk/>
          <pc:sldMk cId="1368250907" sldId="263"/>
        </pc:sldMkLst>
        <pc:spChg chg="mod">
          <ac:chgData name="KANE, Julie (BIRMINGHAM WOMEN'S AND CHILDREN'S NHS FOUNDATION TRUST)" userId="94aec9ab-0c84-47fc-8199-1c574159fc06" providerId="ADAL" clId="{238E6E5A-A747-4E2D-BF8D-788E17B2C8FA}" dt="2023-01-20T20:03:12.152" v="1769" actId="1076"/>
          <ac:spMkLst>
            <pc:docMk/>
            <pc:sldMk cId="1368250907" sldId="263"/>
            <ac:spMk id="2" creationId="{5B3C44D7-D7C5-4B59-8F3B-A7B2C0FD5BB6}"/>
          </ac:spMkLst>
        </pc:spChg>
      </pc:sldChg>
      <pc:sldChg chg="modSp mod">
        <pc:chgData name="KANE, Julie (BIRMINGHAM WOMEN'S AND CHILDREN'S NHS FOUNDATION TRUST)" userId="94aec9ab-0c84-47fc-8199-1c574159fc06" providerId="ADAL" clId="{238E6E5A-A747-4E2D-BF8D-788E17B2C8FA}" dt="2023-01-20T20:05:17.361" v="1817" actId="1076"/>
        <pc:sldMkLst>
          <pc:docMk/>
          <pc:sldMk cId="755173485" sldId="264"/>
        </pc:sldMkLst>
        <pc:spChg chg="mod">
          <ac:chgData name="KANE, Julie (BIRMINGHAM WOMEN'S AND CHILDREN'S NHS FOUNDATION TRUST)" userId="94aec9ab-0c84-47fc-8199-1c574159fc06" providerId="ADAL" clId="{238E6E5A-A747-4E2D-BF8D-788E17B2C8FA}" dt="2023-01-20T20:05:17.361" v="1817" actId="1076"/>
          <ac:spMkLst>
            <pc:docMk/>
            <pc:sldMk cId="755173485" sldId="264"/>
            <ac:spMk id="3" creationId="{DE010552-BDC5-4EFF-B117-623F46335791}"/>
          </ac:spMkLst>
        </pc:spChg>
      </pc:sldChg>
      <pc:sldChg chg="modSp mod">
        <pc:chgData name="KANE, Julie (BIRMINGHAM WOMEN'S AND CHILDREN'S NHS FOUNDATION TRUST)" userId="94aec9ab-0c84-47fc-8199-1c574159fc06" providerId="ADAL" clId="{238E6E5A-A747-4E2D-BF8D-788E17B2C8FA}" dt="2023-01-20T20:02:59.305" v="1765" actId="1076"/>
        <pc:sldMkLst>
          <pc:docMk/>
          <pc:sldMk cId="3749804075" sldId="265"/>
        </pc:sldMkLst>
        <pc:spChg chg="mod">
          <ac:chgData name="KANE, Julie (BIRMINGHAM WOMEN'S AND CHILDREN'S NHS FOUNDATION TRUST)" userId="94aec9ab-0c84-47fc-8199-1c574159fc06" providerId="ADAL" clId="{238E6E5A-A747-4E2D-BF8D-788E17B2C8FA}" dt="2023-01-20T20:02:59.305" v="1765" actId="1076"/>
          <ac:spMkLst>
            <pc:docMk/>
            <pc:sldMk cId="3749804075" sldId="265"/>
            <ac:spMk id="2" creationId="{5B3C44D7-D7C5-4B59-8F3B-A7B2C0FD5BB6}"/>
          </ac:spMkLst>
        </pc:spChg>
      </pc:sldChg>
      <pc:sldChg chg="addSp delSp modSp mod">
        <pc:chgData name="KANE, Julie (BIRMINGHAM WOMEN'S AND CHILDREN'S NHS FOUNDATION TRUST)" userId="94aec9ab-0c84-47fc-8199-1c574159fc06" providerId="ADAL" clId="{238E6E5A-A747-4E2D-BF8D-788E17B2C8FA}" dt="2023-01-20T20:32:10.879" v="2654" actId="1076"/>
        <pc:sldMkLst>
          <pc:docMk/>
          <pc:sldMk cId="163211911" sldId="266"/>
        </pc:sldMkLst>
        <pc:spChg chg="mod">
          <ac:chgData name="KANE, Julie (BIRMINGHAM WOMEN'S AND CHILDREN'S NHS FOUNDATION TRUST)" userId="94aec9ab-0c84-47fc-8199-1c574159fc06" providerId="ADAL" clId="{238E6E5A-A747-4E2D-BF8D-788E17B2C8FA}" dt="2023-01-20T20:04:11.535" v="1814" actId="27636"/>
          <ac:spMkLst>
            <pc:docMk/>
            <pc:sldMk cId="163211911" sldId="266"/>
            <ac:spMk id="3" creationId="{B6BFB052-857F-4265-BEBC-550697B18AA4}"/>
          </ac:spMkLst>
        </pc:spChg>
        <pc:picChg chg="add del mod">
          <ac:chgData name="KANE, Julie (BIRMINGHAM WOMEN'S AND CHILDREN'S NHS FOUNDATION TRUST)" userId="94aec9ab-0c84-47fc-8199-1c574159fc06" providerId="ADAL" clId="{238E6E5A-A747-4E2D-BF8D-788E17B2C8FA}" dt="2023-01-20T20:31:47.005" v="2647" actId="21"/>
          <ac:picMkLst>
            <pc:docMk/>
            <pc:sldMk cId="163211911" sldId="266"/>
            <ac:picMk id="5" creationId="{A832F861-2A43-4FDA-9AA6-BB3A222ECFE7}"/>
          </ac:picMkLst>
        </pc:picChg>
        <pc:picChg chg="add mod">
          <ac:chgData name="KANE, Julie (BIRMINGHAM WOMEN'S AND CHILDREN'S NHS FOUNDATION TRUST)" userId="94aec9ab-0c84-47fc-8199-1c574159fc06" providerId="ADAL" clId="{238E6E5A-A747-4E2D-BF8D-788E17B2C8FA}" dt="2023-01-20T20:32:10.879" v="2654" actId="1076"/>
          <ac:picMkLst>
            <pc:docMk/>
            <pc:sldMk cId="163211911" sldId="266"/>
            <ac:picMk id="1026" creationId="{212E2334-63B0-4C2D-996E-343A030ADA42}"/>
          </ac:picMkLst>
        </pc:picChg>
        <pc:picChg chg="del mod">
          <ac:chgData name="KANE, Julie (BIRMINGHAM WOMEN'S AND CHILDREN'S NHS FOUNDATION TRUST)" userId="94aec9ab-0c84-47fc-8199-1c574159fc06" providerId="ADAL" clId="{238E6E5A-A747-4E2D-BF8D-788E17B2C8FA}" dt="2023-01-20T20:15:22.747" v="2377" actId="21"/>
          <ac:picMkLst>
            <pc:docMk/>
            <pc:sldMk cId="163211911" sldId="266"/>
            <ac:picMk id="2054" creationId="{C74AE98A-E6D9-438A-BD46-11919E29404E}"/>
          </ac:picMkLst>
        </pc:picChg>
      </pc:sldChg>
      <pc:sldChg chg="addSp delSp modSp mod ord">
        <pc:chgData name="KANE, Julie (BIRMINGHAM WOMEN'S AND CHILDREN'S NHS FOUNDATION TRUST)" userId="94aec9ab-0c84-47fc-8199-1c574159fc06" providerId="ADAL" clId="{238E6E5A-A747-4E2D-BF8D-788E17B2C8FA}" dt="2023-01-20T20:32:35.890" v="2660" actId="1076"/>
        <pc:sldMkLst>
          <pc:docMk/>
          <pc:sldMk cId="2308310307" sldId="267"/>
        </pc:sldMkLst>
        <pc:spChg chg="add mod">
          <ac:chgData name="KANE, Julie (BIRMINGHAM WOMEN'S AND CHILDREN'S NHS FOUNDATION TRUST)" userId="94aec9ab-0c84-47fc-8199-1c574159fc06" providerId="ADAL" clId="{238E6E5A-A747-4E2D-BF8D-788E17B2C8FA}" dt="2023-01-20T20:16:45.895" v="2509" actId="1076"/>
          <ac:spMkLst>
            <pc:docMk/>
            <pc:sldMk cId="2308310307" sldId="267"/>
            <ac:spMk id="9" creationId="{43110152-1CFB-4484-9EAB-50A2D0F640EA}"/>
          </ac:spMkLst>
        </pc:spChg>
        <pc:spChg chg="add mod">
          <ac:chgData name="KANE, Julie (BIRMINGHAM WOMEN'S AND CHILDREN'S NHS FOUNDATION TRUST)" userId="94aec9ab-0c84-47fc-8199-1c574159fc06" providerId="ADAL" clId="{238E6E5A-A747-4E2D-BF8D-788E17B2C8FA}" dt="2023-01-20T20:18:15.031" v="2603" actId="1036"/>
          <ac:spMkLst>
            <pc:docMk/>
            <pc:sldMk cId="2308310307" sldId="267"/>
            <ac:spMk id="11" creationId="{F8349179-04DC-4627-9F0B-C660FF8B7E5B}"/>
          </ac:spMkLst>
        </pc:spChg>
        <pc:picChg chg="del mod">
          <ac:chgData name="KANE, Julie (BIRMINGHAM WOMEN'S AND CHILDREN'S NHS FOUNDATION TRUST)" userId="94aec9ab-0c84-47fc-8199-1c574159fc06" providerId="ADAL" clId="{238E6E5A-A747-4E2D-BF8D-788E17B2C8FA}" dt="2023-01-20T20:17:14.264" v="2528" actId="478"/>
          <ac:picMkLst>
            <pc:docMk/>
            <pc:sldMk cId="2308310307" sldId="267"/>
            <ac:picMk id="6" creationId="{932772B0-8083-43A4-9ACF-A67218C40F01}"/>
          </ac:picMkLst>
        </pc:picChg>
        <pc:picChg chg="add mod">
          <ac:chgData name="KANE, Julie (BIRMINGHAM WOMEN'S AND CHILDREN'S NHS FOUNDATION TRUST)" userId="94aec9ab-0c84-47fc-8199-1c574159fc06" providerId="ADAL" clId="{238E6E5A-A747-4E2D-BF8D-788E17B2C8FA}" dt="2023-01-20T20:32:21.647" v="2656" actId="1076"/>
          <ac:picMkLst>
            <pc:docMk/>
            <pc:sldMk cId="2308310307" sldId="267"/>
            <ac:picMk id="7" creationId="{4051517C-71D9-48E3-979B-75F1DCCF6362}"/>
          </ac:picMkLst>
        </pc:picChg>
        <pc:picChg chg="del mod">
          <ac:chgData name="KANE, Julie (BIRMINGHAM WOMEN'S AND CHILDREN'S NHS FOUNDATION TRUST)" userId="94aec9ab-0c84-47fc-8199-1c574159fc06" providerId="ADAL" clId="{238E6E5A-A747-4E2D-BF8D-788E17B2C8FA}" dt="2023-01-20T20:17:14.873" v="2529" actId="478"/>
          <ac:picMkLst>
            <pc:docMk/>
            <pc:sldMk cId="2308310307" sldId="267"/>
            <ac:picMk id="8" creationId="{61E71268-3328-4055-B645-4332A66B4521}"/>
          </ac:picMkLst>
        </pc:picChg>
        <pc:picChg chg="del mod">
          <ac:chgData name="KANE, Julie (BIRMINGHAM WOMEN'S AND CHILDREN'S NHS FOUNDATION TRUST)" userId="94aec9ab-0c84-47fc-8199-1c574159fc06" providerId="ADAL" clId="{238E6E5A-A747-4E2D-BF8D-788E17B2C8FA}" dt="2023-01-20T20:17:15.544" v="2530" actId="478"/>
          <ac:picMkLst>
            <pc:docMk/>
            <pc:sldMk cId="2308310307" sldId="267"/>
            <ac:picMk id="10" creationId="{0A64B07C-7AF0-418B-ACB3-B670FDBCA1C9}"/>
          </ac:picMkLst>
        </pc:picChg>
        <pc:picChg chg="mod">
          <ac:chgData name="KANE, Julie (BIRMINGHAM WOMEN'S AND CHILDREN'S NHS FOUNDATION TRUST)" userId="94aec9ab-0c84-47fc-8199-1c574159fc06" providerId="ADAL" clId="{238E6E5A-A747-4E2D-BF8D-788E17B2C8FA}" dt="2023-01-20T20:32:29.949" v="2658" actId="1076"/>
          <ac:picMkLst>
            <pc:docMk/>
            <pc:sldMk cId="2308310307" sldId="267"/>
            <ac:picMk id="7170" creationId="{CC4B3402-41D4-4F0F-9704-C62EF2E9088A}"/>
          </ac:picMkLst>
        </pc:picChg>
        <pc:picChg chg="mod">
          <ac:chgData name="KANE, Julie (BIRMINGHAM WOMEN'S AND CHILDREN'S NHS FOUNDATION TRUST)" userId="94aec9ab-0c84-47fc-8199-1c574159fc06" providerId="ADAL" clId="{238E6E5A-A747-4E2D-BF8D-788E17B2C8FA}" dt="2023-01-20T20:32:32.921" v="2659" actId="1076"/>
          <ac:picMkLst>
            <pc:docMk/>
            <pc:sldMk cId="2308310307" sldId="267"/>
            <ac:picMk id="7174" creationId="{6D09C388-9284-4382-9C59-6B6A999C0F57}"/>
          </ac:picMkLst>
        </pc:picChg>
        <pc:picChg chg="mod">
          <ac:chgData name="KANE, Julie (BIRMINGHAM WOMEN'S AND CHILDREN'S NHS FOUNDATION TRUST)" userId="94aec9ab-0c84-47fc-8199-1c574159fc06" providerId="ADAL" clId="{238E6E5A-A747-4E2D-BF8D-788E17B2C8FA}" dt="2023-01-20T20:32:35.890" v="2660" actId="1076"/>
          <ac:picMkLst>
            <pc:docMk/>
            <pc:sldMk cId="2308310307" sldId="267"/>
            <ac:picMk id="7178" creationId="{BABE50EE-7E93-4D94-97F9-5154922AC4A2}"/>
          </ac:picMkLst>
        </pc:picChg>
        <pc:picChg chg="del mod">
          <ac:chgData name="KANE, Julie (BIRMINGHAM WOMEN'S AND CHILDREN'S NHS FOUNDATION TRUST)" userId="94aec9ab-0c84-47fc-8199-1c574159fc06" providerId="ADAL" clId="{238E6E5A-A747-4E2D-BF8D-788E17B2C8FA}" dt="2023-01-20T20:25:36.254" v="2610" actId="21"/>
          <ac:picMkLst>
            <pc:docMk/>
            <pc:sldMk cId="2308310307" sldId="267"/>
            <ac:picMk id="7180" creationId="{E965A949-DB6B-408E-8D25-460EAFDB8322}"/>
          </ac:picMkLst>
        </pc:picChg>
      </pc:sldChg>
      <pc:sldChg chg="addSp delSp modSp new mod ord setBg">
        <pc:chgData name="KANE, Julie (BIRMINGHAM WOMEN'S AND CHILDREN'S NHS FOUNDATION TRUST)" userId="94aec9ab-0c84-47fc-8199-1c574159fc06" providerId="ADAL" clId="{238E6E5A-A747-4E2D-BF8D-788E17B2C8FA}" dt="2023-01-20T19:41:22.266" v="1759" actId="1076"/>
        <pc:sldMkLst>
          <pc:docMk/>
          <pc:sldMk cId="324177613" sldId="268"/>
        </pc:sldMkLst>
        <pc:spChg chg="del">
          <ac:chgData name="KANE, Julie (BIRMINGHAM WOMEN'S AND CHILDREN'S NHS FOUNDATION TRUST)" userId="94aec9ab-0c84-47fc-8199-1c574159fc06" providerId="ADAL" clId="{238E6E5A-A747-4E2D-BF8D-788E17B2C8FA}" dt="2023-01-20T18:20:21.553" v="44" actId="478"/>
          <ac:spMkLst>
            <pc:docMk/>
            <pc:sldMk cId="324177613" sldId="268"/>
            <ac:spMk id="2" creationId="{A6D90FBA-EB1E-4924-96DE-545AF5D2A256}"/>
          </ac:spMkLst>
        </pc:spChg>
        <pc:spChg chg="del mod ord">
          <ac:chgData name="KANE, Julie (BIRMINGHAM WOMEN'S AND CHILDREN'S NHS FOUNDATION TRUST)" userId="94aec9ab-0c84-47fc-8199-1c574159fc06" providerId="ADAL" clId="{238E6E5A-A747-4E2D-BF8D-788E17B2C8FA}" dt="2023-01-20T19:36:40.230" v="1690" actId="21"/>
          <ac:spMkLst>
            <pc:docMk/>
            <pc:sldMk cId="324177613" sldId="268"/>
            <ac:spMk id="3" creationId="{59B2BF2B-F9C8-4F0F-BDAC-03876BFF56C6}"/>
          </ac:spMkLst>
        </pc:spChg>
        <pc:spChg chg="add mod">
          <ac:chgData name="KANE, Julie (BIRMINGHAM WOMEN'S AND CHILDREN'S NHS FOUNDATION TRUST)" userId="94aec9ab-0c84-47fc-8199-1c574159fc06" providerId="ADAL" clId="{238E6E5A-A747-4E2D-BF8D-788E17B2C8FA}" dt="2023-01-20T19:41:22.266" v="1759" actId="1076"/>
          <ac:spMkLst>
            <pc:docMk/>
            <pc:sldMk cId="324177613" sldId="268"/>
            <ac:spMk id="5" creationId="{EF3CDBCE-9FE1-4A3C-A9CE-386C651805ED}"/>
          </ac:spMkLst>
        </pc:spChg>
        <pc:spChg chg="add del">
          <ac:chgData name="KANE, Julie (BIRMINGHAM WOMEN'S AND CHILDREN'S NHS FOUNDATION TRUST)" userId="94aec9ab-0c84-47fc-8199-1c574159fc06" providerId="ADAL" clId="{238E6E5A-A747-4E2D-BF8D-788E17B2C8FA}" dt="2023-01-20T18:26:18.478" v="377" actId="26606"/>
          <ac:spMkLst>
            <pc:docMk/>
            <pc:sldMk cId="324177613" sldId="268"/>
            <ac:spMk id="6" creationId="{B95B9BA8-1D69-4796-85F5-B6D0BD52354B}"/>
          </ac:spMkLst>
        </pc:spChg>
        <pc:spChg chg="add del">
          <ac:chgData name="KANE, Julie (BIRMINGHAM WOMEN'S AND CHILDREN'S NHS FOUNDATION TRUST)" userId="94aec9ab-0c84-47fc-8199-1c574159fc06" providerId="ADAL" clId="{238E6E5A-A747-4E2D-BF8D-788E17B2C8FA}" dt="2023-01-20T18:26:18.478" v="377" actId="26606"/>
          <ac:spMkLst>
            <pc:docMk/>
            <pc:sldMk cId="324177613" sldId="268"/>
            <ac:spMk id="7" creationId="{A027D562-8F7E-478A-942E-D959A950C55E}"/>
          </ac:spMkLst>
        </pc:spChg>
        <pc:spChg chg="add del">
          <ac:chgData name="KANE, Julie (BIRMINGHAM WOMEN'S AND CHILDREN'S NHS FOUNDATION TRUST)" userId="94aec9ab-0c84-47fc-8199-1c574159fc06" providerId="ADAL" clId="{238E6E5A-A747-4E2D-BF8D-788E17B2C8FA}" dt="2023-01-20T18:26:18.478" v="377" actId="26606"/>
          <ac:spMkLst>
            <pc:docMk/>
            <pc:sldMk cId="324177613" sldId="268"/>
            <ac:spMk id="8" creationId="{48A28C56-2619-47F0-B448-9D145309B8BE}"/>
          </ac:spMkLst>
        </pc:spChg>
        <pc:spChg chg="add del">
          <ac:chgData name="KANE, Julie (BIRMINGHAM WOMEN'S AND CHILDREN'S NHS FOUNDATION TRUST)" userId="94aec9ab-0c84-47fc-8199-1c574159fc06" providerId="ADAL" clId="{238E6E5A-A747-4E2D-BF8D-788E17B2C8FA}" dt="2023-01-20T18:25:59.160" v="375" actId="26606"/>
          <ac:spMkLst>
            <pc:docMk/>
            <pc:sldMk cId="324177613" sldId="268"/>
            <ac:spMk id="9" creationId="{B95B9BA8-1D69-4796-85F5-B6D0BD52354B}"/>
          </ac:spMkLst>
        </pc:spChg>
        <pc:spChg chg="add del">
          <ac:chgData name="KANE, Julie (BIRMINGHAM WOMEN'S AND CHILDREN'S NHS FOUNDATION TRUST)" userId="94aec9ab-0c84-47fc-8199-1c574159fc06" providerId="ADAL" clId="{238E6E5A-A747-4E2D-BF8D-788E17B2C8FA}" dt="2023-01-20T18:26:36.079" v="379" actId="26606"/>
          <ac:spMkLst>
            <pc:docMk/>
            <pc:sldMk cId="324177613" sldId="268"/>
            <ac:spMk id="10" creationId="{B95B9BA8-1D69-4796-85F5-B6D0BD52354B}"/>
          </ac:spMkLst>
        </pc:spChg>
        <pc:spChg chg="add del">
          <ac:chgData name="KANE, Julie (BIRMINGHAM WOMEN'S AND CHILDREN'S NHS FOUNDATION TRUST)" userId="94aec9ab-0c84-47fc-8199-1c574159fc06" providerId="ADAL" clId="{238E6E5A-A747-4E2D-BF8D-788E17B2C8FA}" dt="2023-01-20T18:25:59.160" v="375" actId="26606"/>
          <ac:spMkLst>
            <pc:docMk/>
            <pc:sldMk cId="324177613" sldId="268"/>
            <ac:spMk id="11" creationId="{A027D562-8F7E-478A-942E-D959A950C55E}"/>
          </ac:spMkLst>
        </pc:spChg>
        <pc:spChg chg="add del">
          <ac:chgData name="KANE, Julie (BIRMINGHAM WOMEN'S AND CHILDREN'S NHS FOUNDATION TRUST)" userId="94aec9ab-0c84-47fc-8199-1c574159fc06" providerId="ADAL" clId="{238E6E5A-A747-4E2D-BF8D-788E17B2C8FA}" dt="2023-01-20T18:26:36.079" v="379" actId="26606"/>
          <ac:spMkLst>
            <pc:docMk/>
            <pc:sldMk cId="324177613" sldId="268"/>
            <ac:spMk id="12" creationId="{A027D562-8F7E-478A-942E-D959A950C55E}"/>
          </ac:spMkLst>
        </pc:spChg>
        <pc:spChg chg="add del">
          <ac:chgData name="KANE, Julie (BIRMINGHAM WOMEN'S AND CHILDREN'S NHS FOUNDATION TRUST)" userId="94aec9ab-0c84-47fc-8199-1c574159fc06" providerId="ADAL" clId="{238E6E5A-A747-4E2D-BF8D-788E17B2C8FA}" dt="2023-01-20T18:25:59.160" v="375" actId="26606"/>
          <ac:spMkLst>
            <pc:docMk/>
            <pc:sldMk cId="324177613" sldId="268"/>
            <ac:spMk id="13" creationId="{48A28C56-2619-47F0-B448-9D145309B8BE}"/>
          </ac:spMkLst>
        </pc:spChg>
        <pc:spChg chg="add del">
          <ac:chgData name="KANE, Julie (BIRMINGHAM WOMEN'S AND CHILDREN'S NHS FOUNDATION TRUST)" userId="94aec9ab-0c84-47fc-8199-1c574159fc06" providerId="ADAL" clId="{238E6E5A-A747-4E2D-BF8D-788E17B2C8FA}" dt="2023-01-20T18:26:36.079" v="379" actId="26606"/>
          <ac:spMkLst>
            <pc:docMk/>
            <pc:sldMk cId="324177613" sldId="268"/>
            <ac:spMk id="14" creationId="{48A28C56-2619-47F0-B448-9D145309B8BE}"/>
          </ac:spMkLst>
        </pc:spChg>
        <pc:spChg chg="add">
          <ac:chgData name="KANE, Julie (BIRMINGHAM WOMEN'S AND CHILDREN'S NHS FOUNDATION TRUST)" userId="94aec9ab-0c84-47fc-8199-1c574159fc06" providerId="ADAL" clId="{238E6E5A-A747-4E2D-BF8D-788E17B2C8FA}" dt="2023-01-20T18:29:09.569" v="383" actId="26606"/>
          <ac:spMkLst>
            <pc:docMk/>
            <pc:sldMk cId="324177613" sldId="268"/>
            <ac:spMk id="15" creationId="{B95B9BA8-1D69-4796-85F5-B6D0BD52354B}"/>
          </ac:spMkLst>
        </pc:spChg>
        <pc:spChg chg="add">
          <ac:chgData name="KANE, Julie (BIRMINGHAM WOMEN'S AND CHILDREN'S NHS FOUNDATION TRUST)" userId="94aec9ab-0c84-47fc-8199-1c574159fc06" providerId="ADAL" clId="{238E6E5A-A747-4E2D-BF8D-788E17B2C8FA}" dt="2023-01-20T18:29:09.569" v="383" actId="26606"/>
          <ac:spMkLst>
            <pc:docMk/>
            <pc:sldMk cId="324177613" sldId="268"/>
            <ac:spMk id="16" creationId="{A027D562-8F7E-478A-942E-D959A950C55E}"/>
          </ac:spMkLst>
        </pc:spChg>
        <pc:spChg chg="add">
          <ac:chgData name="KANE, Julie (BIRMINGHAM WOMEN'S AND CHILDREN'S NHS FOUNDATION TRUST)" userId="94aec9ab-0c84-47fc-8199-1c574159fc06" providerId="ADAL" clId="{238E6E5A-A747-4E2D-BF8D-788E17B2C8FA}" dt="2023-01-20T18:29:09.569" v="383" actId="26606"/>
          <ac:spMkLst>
            <pc:docMk/>
            <pc:sldMk cId="324177613" sldId="268"/>
            <ac:spMk id="17" creationId="{48A28C56-2619-47F0-B448-9D145309B8BE}"/>
          </ac:spMkLst>
        </pc:spChg>
        <pc:spChg chg="add del mod">
          <ac:chgData name="KANE, Julie (BIRMINGHAM WOMEN'S AND CHILDREN'S NHS FOUNDATION TRUST)" userId="94aec9ab-0c84-47fc-8199-1c574159fc06" providerId="ADAL" clId="{238E6E5A-A747-4E2D-BF8D-788E17B2C8FA}" dt="2023-01-20T19:41:09.831" v="1756" actId="478"/>
          <ac:spMkLst>
            <pc:docMk/>
            <pc:sldMk cId="324177613" sldId="268"/>
            <ac:spMk id="19" creationId="{1612178F-0AC0-471A-8E66-21BB8E457F55}"/>
          </ac:spMkLst>
        </pc:spChg>
        <pc:picChg chg="add mod">
          <ac:chgData name="KANE, Julie (BIRMINGHAM WOMEN'S AND CHILDREN'S NHS FOUNDATION TRUST)" userId="94aec9ab-0c84-47fc-8199-1c574159fc06" providerId="ADAL" clId="{238E6E5A-A747-4E2D-BF8D-788E17B2C8FA}" dt="2023-01-20T18:29:09.569" v="383" actId="26606"/>
          <ac:picMkLst>
            <pc:docMk/>
            <pc:sldMk cId="324177613" sldId="268"/>
            <ac:picMk id="4" creationId="{F5481652-C363-4CE9-AD63-B59E6F04CEE7}"/>
          </ac:picMkLst>
        </pc:picChg>
      </pc:sldChg>
      <pc:sldChg chg="addSp delSp modSp new add del mod">
        <pc:chgData name="KANE, Julie (BIRMINGHAM WOMEN'S AND CHILDREN'S NHS FOUNDATION TRUST)" userId="94aec9ab-0c84-47fc-8199-1c574159fc06" providerId="ADAL" clId="{238E6E5A-A747-4E2D-BF8D-788E17B2C8FA}" dt="2023-01-20T19:03:59.408" v="1072" actId="47"/>
        <pc:sldMkLst>
          <pc:docMk/>
          <pc:sldMk cId="869260464" sldId="269"/>
        </pc:sldMkLst>
        <pc:spChg chg="del">
          <ac:chgData name="KANE, Julie (BIRMINGHAM WOMEN'S AND CHILDREN'S NHS FOUNDATION TRUST)" userId="94aec9ab-0c84-47fc-8199-1c574159fc06" providerId="ADAL" clId="{238E6E5A-A747-4E2D-BF8D-788E17B2C8FA}" dt="2023-01-20T18:55:05.673" v="1014" actId="478"/>
          <ac:spMkLst>
            <pc:docMk/>
            <pc:sldMk cId="869260464" sldId="269"/>
            <ac:spMk id="2" creationId="{EEF2ED72-A427-4EB9-BE86-F0C431B1CE5F}"/>
          </ac:spMkLst>
        </pc:spChg>
        <pc:spChg chg="del">
          <ac:chgData name="KANE, Julie (BIRMINGHAM WOMEN'S AND CHILDREN'S NHS FOUNDATION TRUST)" userId="94aec9ab-0c84-47fc-8199-1c574159fc06" providerId="ADAL" clId="{238E6E5A-A747-4E2D-BF8D-788E17B2C8FA}" dt="2023-01-20T18:55:07.038" v="1015" actId="478"/>
          <ac:spMkLst>
            <pc:docMk/>
            <pc:sldMk cId="869260464" sldId="269"/>
            <ac:spMk id="3" creationId="{D312E999-B849-406B-AD73-F4610C46FB62}"/>
          </ac:spMkLst>
        </pc:spChg>
        <pc:spChg chg="add mod">
          <ac:chgData name="KANE, Julie (BIRMINGHAM WOMEN'S AND CHILDREN'S NHS FOUNDATION TRUST)" userId="94aec9ab-0c84-47fc-8199-1c574159fc06" providerId="ADAL" clId="{238E6E5A-A747-4E2D-BF8D-788E17B2C8FA}" dt="2023-01-20T18:55:08.086" v="1016"/>
          <ac:spMkLst>
            <pc:docMk/>
            <pc:sldMk cId="869260464" sldId="269"/>
            <ac:spMk id="4" creationId="{2520F3F6-7D79-4D6E-A19B-6E0D1ADA21DB}"/>
          </ac:spMkLst>
        </pc:spChg>
        <pc:spChg chg="add del mod">
          <ac:chgData name="KANE, Julie (BIRMINGHAM WOMEN'S AND CHILDREN'S NHS FOUNDATION TRUST)" userId="94aec9ab-0c84-47fc-8199-1c574159fc06" providerId="ADAL" clId="{238E6E5A-A747-4E2D-BF8D-788E17B2C8FA}" dt="2023-01-20T18:55:12.531" v="1017" actId="21"/>
          <ac:spMkLst>
            <pc:docMk/>
            <pc:sldMk cId="869260464" sldId="269"/>
            <ac:spMk id="5" creationId="{C8D0FD22-99CC-49DC-B771-035F08C13B78}"/>
          </ac:spMkLst>
        </pc:spChg>
        <pc:spChg chg="add del mod">
          <ac:chgData name="KANE, Julie (BIRMINGHAM WOMEN'S AND CHILDREN'S NHS FOUNDATION TRUST)" userId="94aec9ab-0c84-47fc-8199-1c574159fc06" providerId="ADAL" clId="{238E6E5A-A747-4E2D-BF8D-788E17B2C8FA}" dt="2023-01-20T18:55:12.531" v="1017" actId="21"/>
          <ac:spMkLst>
            <pc:docMk/>
            <pc:sldMk cId="869260464" sldId="269"/>
            <ac:spMk id="6" creationId="{F4ADC9FC-D4E7-4951-ADEA-D27DFC7BF15F}"/>
          </ac:spMkLst>
        </pc:spChg>
        <pc:picChg chg="add del mod">
          <ac:chgData name="KANE, Julie (BIRMINGHAM WOMEN'S AND CHILDREN'S NHS FOUNDATION TRUST)" userId="94aec9ab-0c84-47fc-8199-1c574159fc06" providerId="ADAL" clId="{238E6E5A-A747-4E2D-BF8D-788E17B2C8FA}" dt="2023-01-20T18:55:12.531" v="1017" actId="21"/>
          <ac:picMkLst>
            <pc:docMk/>
            <pc:sldMk cId="869260464" sldId="269"/>
            <ac:picMk id="7" creationId="{33FD349B-9022-498E-94D5-C8557F71D596}"/>
          </ac:picMkLst>
        </pc:picChg>
        <pc:picChg chg="add del mod">
          <ac:chgData name="KANE, Julie (BIRMINGHAM WOMEN'S AND CHILDREN'S NHS FOUNDATION TRUST)" userId="94aec9ab-0c84-47fc-8199-1c574159fc06" providerId="ADAL" clId="{238E6E5A-A747-4E2D-BF8D-788E17B2C8FA}" dt="2023-01-20T18:55:12.531" v="1017" actId="21"/>
          <ac:picMkLst>
            <pc:docMk/>
            <pc:sldMk cId="869260464" sldId="269"/>
            <ac:picMk id="8" creationId="{FA9652AB-DD3F-452F-BF93-8F9568C651D3}"/>
          </ac:picMkLst>
        </pc:picChg>
        <pc:picChg chg="add mod">
          <ac:chgData name="KANE, Julie (BIRMINGHAM WOMEN'S AND CHILDREN'S NHS FOUNDATION TRUST)" userId="94aec9ab-0c84-47fc-8199-1c574159fc06" providerId="ADAL" clId="{238E6E5A-A747-4E2D-BF8D-788E17B2C8FA}" dt="2023-01-20T18:55:08.086" v="1016"/>
          <ac:picMkLst>
            <pc:docMk/>
            <pc:sldMk cId="869260464" sldId="269"/>
            <ac:picMk id="9" creationId="{B562772E-2F1B-48D2-BC5E-63A2E1DFB424}"/>
          </ac:picMkLst>
        </pc:picChg>
      </pc:sldChg>
      <pc:sldChg chg="addSp delSp modSp new add del mod">
        <pc:chgData name="KANE, Julie (BIRMINGHAM WOMEN'S AND CHILDREN'S NHS FOUNDATION TRUST)" userId="94aec9ab-0c84-47fc-8199-1c574159fc06" providerId="ADAL" clId="{238E6E5A-A747-4E2D-BF8D-788E17B2C8FA}" dt="2023-01-20T19:03:59.408" v="1072" actId="47"/>
        <pc:sldMkLst>
          <pc:docMk/>
          <pc:sldMk cId="223948733" sldId="270"/>
        </pc:sldMkLst>
        <pc:spChg chg="del">
          <ac:chgData name="KANE, Julie (BIRMINGHAM WOMEN'S AND CHILDREN'S NHS FOUNDATION TRUST)" userId="94aec9ab-0c84-47fc-8199-1c574159fc06" providerId="ADAL" clId="{238E6E5A-A747-4E2D-BF8D-788E17B2C8FA}" dt="2023-01-20T18:55:24.353" v="1020" actId="478"/>
          <ac:spMkLst>
            <pc:docMk/>
            <pc:sldMk cId="223948733" sldId="270"/>
            <ac:spMk id="2" creationId="{DFD87563-980D-40D0-A706-3B866EA95A72}"/>
          </ac:spMkLst>
        </pc:spChg>
        <pc:spChg chg="del">
          <ac:chgData name="KANE, Julie (BIRMINGHAM WOMEN'S AND CHILDREN'S NHS FOUNDATION TRUST)" userId="94aec9ab-0c84-47fc-8199-1c574159fc06" providerId="ADAL" clId="{238E6E5A-A747-4E2D-BF8D-788E17B2C8FA}" dt="2023-01-20T18:55:25.293" v="1021" actId="478"/>
          <ac:spMkLst>
            <pc:docMk/>
            <pc:sldMk cId="223948733" sldId="270"/>
            <ac:spMk id="3" creationId="{99E78177-D8C5-4693-B03A-E02418D9A716}"/>
          </ac:spMkLst>
        </pc:spChg>
        <pc:spChg chg="add del mod">
          <ac:chgData name="KANE, Julie (BIRMINGHAM WOMEN'S AND CHILDREN'S NHS FOUNDATION TRUST)" userId="94aec9ab-0c84-47fc-8199-1c574159fc06" providerId="ADAL" clId="{238E6E5A-A747-4E2D-BF8D-788E17B2C8FA}" dt="2023-01-20T19:02:04.571" v="1062" actId="21"/>
          <ac:spMkLst>
            <pc:docMk/>
            <pc:sldMk cId="223948733" sldId="270"/>
            <ac:spMk id="4" creationId="{864952F4-FE00-4515-8ADA-37AA664B0089}"/>
          </ac:spMkLst>
        </pc:spChg>
        <pc:spChg chg="add del mod">
          <ac:chgData name="KANE, Julie (BIRMINGHAM WOMEN'S AND CHILDREN'S NHS FOUNDATION TRUST)" userId="94aec9ab-0c84-47fc-8199-1c574159fc06" providerId="ADAL" clId="{238E6E5A-A747-4E2D-BF8D-788E17B2C8FA}" dt="2023-01-20T18:55:31.705" v="1023" actId="21"/>
          <ac:spMkLst>
            <pc:docMk/>
            <pc:sldMk cId="223948733" sldId="270"/>
            <ac:spMk id="5" creationId="{52D4E206-F816-4A6B-BF6A-B8F40321C9B7}"/>
          </ac:spMkLst>
        </pc:spChg>
        <pc:picChg chg="add del mod">
          <ac:chgData name="KANE, Julie (BIRMINGHAM WOMEN'S AND CHILDREN'S NHS FOUNDATION TRUST)" userId="94aec9ab-0c84-47fc-8199-1c574159fc06" providerId="ADAL" clId="{238E6E5A-A747-4E2D-BF8D-788E17B2C8FA}" dt="2023-01-20T18:55:31.705" v="1023" actId="21"/>
          <ac:picMkLst>
            <pc:docMk/>
            <pc:sldMk cId="223948733" sldId="270"/>
            <ac:picMk id="6" creationId="{1442B95D-ECBA-495F-B48C-6BF1C0B790C1}"/>
          </ac:picMkLst>
        </pc:picChg>
        <pc:picChg chg="add mod">
          <ac:chgData name="KANE, Julie (BIRMINGHAM WOMEN'S AND CHILDREN'S NHS FOUNDATION TRUST)" userId="94aec9ab-0c84-47fc-8199-1c574159fc06" providerId="ADAL" clId="{238E6E5A-A747-4E2D-BF8D-788E17B2C8FA}" dt="2023-01-20T18:55:26.541" v="1022"/>
          <ac:picMkLst>
            <pc:docMk/>
            <pc:sldMk cId="223948733" sldId="270"/>
            <ac:picMk id="7" creationId="{969F6491-4AB9-4908-8CB4-A0D8BE409C8D}"/>
          </ac:picMkLst>
        </pc:picChg>
      </pc:sldChg>
      <pc:sldChg chg="addSp delSp modSp new add del mod">
        <pc:chgData name="KANE, Julie (BIRMINGHAM WOMEN'S AND CHILDREN'S NHS FOUNDATION TRUST)" userId="94aec9ab-0c84-47fc-8199-1c574159fc06" providerId="ADAL" clId="{238E6E5A-A747-4E2D-BF8D-788E17B2C8FA}" dt="2023-01-20T19:03:59.408" v="1072" actId="47"/>
        <pc:sldMkLst>
          <pc:docMk/>
          <pc:sldMk cId="3157400337" sldId="271"/>
        </pc:sldMkLst>
        <pc:spChg chg="del">
          <ac:chgData name="KANE, Julie (BIRMINGHAM WOMEN'S AND CHILDREN'S NHS FOUNDATION TRUST)" userId="94aec9ab-0c84-47fc-8199-1c574159fc06" providerId="ADAL" clId="{238E6E5A-A747-4E2D-BF8D-788E17B2C8FA}" dt="2023-01-20T18:55:39.201" v="1025" actId="478"/>
          <ac:spMkLst>
            <pc:docMk/>
            <pc:sldMk cId="3157400337" sldId="271"/>
            <ac:spMk id="2" creationId="{92BE90E8-7023-4B62-BCE5-A650A0312FA3}"/>
          </ac:spMkLst>
        </pc:spChg>
        <pc:spChg chg="del">
          <ac:chgData name="KANE, Julie (BIRMINGHAM WOMEN'S AND CHILDREN'S NHS FOUNDATION TRUST)" userId="94aec9ab-0c84-47fc-8199-1c574159fc06" providerId="ADAL" clId="{238E6E5A-A747-4E2D-BF8D-788E17B2C8FA}" dt="2023-01-20T18:55:40.322" v="1026" actId="478"/>
          <ac:spMkLst>
            <pc:docMk/>
            <pc:sldMk cId="3157400337" sldId="271"/>
            <ac:spMk id="3" creationId="{39ADBCE7-849B-4734-9304-11F7B535BD16}"/>
          </ac:spMkLst>
        </pc:spChg>
        <pc:spChg chg="add del mod">
          <ac:chgData name="KANE, Julie (BIRMINGHAM WOMEN'S AND CHILDREN'S NHS FOUNDATION TRUST)" userId="94aec9ab-0c84-47fc-8199-1c574159fc06" providerId="ADAL" clId="{238E6E5A-A747-4E2D-BF8D-788E17B2C8FA}" dt="2023-01-20T19:02:12.463" v="1065" actId="21"/>
          <ac:spMkLst>
            <pc:docMk/>
            <pc:sldMk cId="3157400337" sldId="271"/>
            <ac:spMk id="4" creationId="{210D2D9C-4D5B-47A0-8A31-8204CC0D6BFA}"/>
          </ac:spMkLst>
        </pc:spChg>
        <pc:picChg chg="add mod">
          <ac:chgData name="KANE, Julie (BIRMINGHAM WOMEN'S AND CHILDREN'S NHS FOUNDATION TRUST)" userId="94aec9ab-0c84-47fc-8199-1c574159fc06" providerId="ADAL" clId="{238E6E5A-A747-4E2D-BF8D-788E17B2C8FA}" dt="2023-01-20T18:55:33.019" v="1024"/>
          <ac:picMkLst>
            <pc:docMk/>
            <pc:sldMk cId="3157400337" sldId="271"/>
            <ac:picMk id="5" creationId="{46B8674A-B085-4A03-BE96-2EB859C8D3FC}"/>
          </ac:picMkLst>
        </pc:picChg>
      </pc:sldChg>
      <pc:sldChg chg="addSp delSp modSp new mod">
        <pc:chgData name="KANE, Julie (BIRMINGHAM WOMEN'S AND CHILDREN'S NHS FOUNDATION TRUST)" userId="94aec9ab-0c84-47fc-8199-1c574159fc06" providerId="ADAL" clId="{238E6E5A-A747-4E2D-BF8D-788E17B2C8FA}" dt="2023-01-20T19:40:45.913" v="1755" actId="1076"/>
        <pc:sldMkLst>
          <pc:docMk/>
          <pc:sldMk cId="248504596" sldId="272"/>
        </pc:sldMkLst>
        <pc:spChg chg="del">
          <ac:chgData name="KANE, Julie (BIRMINGHAM WOMEN'S AND CHILDREN'S NHS FOUNDATION TRUST)" userId="94aec9ab-0c84-47fc-8199-1c574159fc06" providerId="ADAL" clId="{238E6E5A-A747-4E2D-BF8D-788E17B2C8FA}" dt="2023-01-20T18:59:11.008" v="1035" actId="21"/>
          <ac:spMkLst>
            <pc:docMk/>
            <pc:sldMk cId="248504596" sldId="272"/>
            <ac:spMk id="2" creationId="{985131F3-B2A5-4538-84D3-364A281A1249}"/>
          </ac:spMkLst>
        </pc:spChg>
        <pc:spChg chg="del">
          <ac:chgData name="KANE, Julie (BIRMINGHAM WOMEN'S AND CHILDREN'S NHS FOUNDATION TRUST)" userId="94aec9ab-0c84-47fc-8199-1c574159fc06" providerId="ADAL" clId="{238E6E5A-A747-4E2D-BF8D-788E17B2C8FA}" dt="2023-01-20T18:59:19.177" v="1036" actId="21"/>
          <ac:spMkLst>
            <pc:docMk/>
            <pc:sldMk cId="248504596" sldId="272"/>
            <ac:spMk id="3" creationId="{D0B68C62-EEDF-4353-8276-72FE69E3AF79}"/>
          </ac:spMkLst>
        </pc:spChg>
        <pc:spChg chg="add mod">
          <ac:chgData name="KANE, Julie (BIRMINGHAM WOMEN'S AND CHILDREN'S NHS FOUNDATION TRUST)" userId="94aec9ab-0c84-47fc-8199-1c574159fc06" providerId="ADAL" clId="{238E6E5A-A747-4E2D-BF8D-788E17B2C8FA}" dt="2023-01-20T19:19:44.554" v="1470" actId="14100"/>
          <ac:spMkLst>
            <pc:docMk/>
            <pc:sldMk cId="248504596" sldId="272"/>
            <ac:spMk id="4" creationId="{597566D0-1E81-4DAA-88FE-FEE2C9FB4DAE}"/>
          </ac:spMkLst>
        </pc:spChg>
        <pc:spChg chg="add del mod">
          <ac:chgData name="KANE, Julie (BIRMINGHAM WOMEN'S AND CHILDREN'S NHS FOUNDATION TRUST)" userId="94aec9ab-0c84-47fc-8199-1c574159fc06" providerId="ADAL" clId="{238E6E5A-A747-4E2D-BF8D-788E17B2C8FA}" dt="2023-01-20T19:00:12.761" v="1045" actId="21"/>
          <ac:spMkLst>
            <pc:docMk/>
            <pc:sldMk cId="248504596" sldId="272"/>
            <ac:spMk id="5" creationId="{99DC96FA-C513-4A8D-A08C-4560A8108774}"/>
          </ac:spMkLst>
        </pc:spChg>
        <pc:spChg chg="add mod">
          <ac:chgData name="KANE, Julie (BIRMINGHAM WOMEN'S AND CHILDREN'S NHS FOUNDATION TRUST)" userId="94aec9ab-0c84-47fc-8199-1c574159fc06" providerId="ADAL" clId="{238E6E5A-A747-4E2D-BF8D-788E17B2C8FA}" dt="2023-01-20T19:40:39.241" v="1754" actId="1076"/>
          <ac:spMkLst>
            <pc:docMk/>
            <pc:sldMk cId="248504596" sldId="272"/>
            <ac:spMk id="6" creationId="{4D6F5131-E326-455A-B1F0-B97484B0C1FB}"/>
          </ac:spMkLst>
        </pc:spChg>
        <pc:spChg chg="add mod">
          <ac:chgData name="KANE, Julie (BIRMINGHAM WOMEN'S AND CHILDREN'S NHS FOUNDATION TRUST)" userId="94aec9ab-0c84-47fc-8199-1c574159fc06" providerId="ADAL" clId="{238E6E5A-A747-4E2D-BF8D-788E17B2C8FA}" dt="2023-01-20T19:20:01.338" v="1474" actId="14100"/>
          <ac:spMkLst>
            <pc:docMk/>
            <pc:sldMk cId="248504596" sldId="272"/>
            <ac:spMk id="7" creationId="{3E118131-E2FB-4338-9285-2B4AE9D1B02E}"/>
          </ac:spMkLst>
        </pc:spChg>
        <pc:spChg chg="add mod">
          <ac:chgData name="KANE, Julie (BIRMINGHAM WOMEN'S AND CHILDREN'S NHS FOUNDATION TRUST)" userId="94aec9ab-0c84-47fc-8199-1c574159fc06" providerId="ADAL" clId="{238E6E5A-A747-4E2D-BF8D-788E17B2C8FA}" dt="2023-01-20T19:27:46.437" v="1661" actId="14100"/>
          <ac:spMkLst>
            <pc:docMk/>
            <pc:sldMk cId="248504596" sldId="272"/>
            <ac:spMk id="8" creationId="{3146C7C6-801D-4E09-8296-E0EADAD2983B}"/>
          </ac:spMkLst>
        </pc:spChg>
        <pc:spChg chg="add mod">
          <ac:chgData name="KANE, Julie (BIRMINGHAM WOMEN'S AND CHILDREN'S NHS FOUNDATION TRUST)" userId="94aec9ab-0c84-47fc-8199-1c574159fc06" providerId="ADAL" clId="{238E6E5A-A747-4E2D-BF8D-788E17B2C8FA}" dt="2023-01-20T19:39:02.179" v="1717" actId="1076"/>
          <ac:spMkLst>
            <pc:docMk/>
            <pc:sldMk cId="248504596" sldId="272"/>
            <ac:spMk id="9" creationId="{BCCF49B0-4C90-4620-B368-9C2682B4EE96}"/>
          </ac:spMkLst>
        </pc:spChg>
        <pc:spChg chg="add mod">
          <ac:chgData name="KANE, Julie (BIRMINGHAM WOMEN'S AND CHILDREN'S NHS FOUNDATION TRUST)" userId="94aec9ab-0c84-47fc-8199-1c574159fc06" providerId="ADAL" clId="{238E6E5A-A747-4E2D-BF8D-788E17B2C8FA}" dt="2023-01-20T19:38:01.605" v="1701" actId="108"/>
          <ac:spMkLst>
            <pc:docMk/>
            <pc:sldMk cId="248504596" sldId="272"/>
            <ac:spMk id="10" creationId="{FD5E0F37-6EF9-411B-9367-C64EB6380200}"/>
          </ac:spMkLst>
        </pc:spChg>
        <pc:spChg chg="add mod">
          <ac:chgData name="KANE, Julie (BIRMINGHAM WOMEN'S AND CHILDREN'S NHS FOUNDATION TRUST)" userId="94aec9ab-0c84-47fc-8199-1c574159fc06" providerId="ADAL" clId="{238E6E5A-A747-4E2D-BF8D-788E17B2C8FA}" dt="2023-01-20T19:40:45.913" v="1755" actId="1076"/>
          <ac:spMkLst>
            <pc:docMk/>
            <pc:sldMk cId="248504596" sldId="272"/>
            <ac:spMk id="11" creationId="{DBC16637-99F3-426F-A7CA-2A088B5A0EB3}"/>
          </ac:spMkLst>
        </pc:spChg>
        <pc:spChg chg="add mod">
          <ac:chgData name="KANE, Julie (BIRMINGHAM WOMEN'S AND CHILDREN'S NHS FOUNDATION TRUST)" userId="94aec9ab-0c84-47fc-8199-1c574159fc06" providerId="ADAL" clId="{238E6E5A-A747-4E2D-BF8D-788E17B2C8FA}" dt="2023-01-20T19:40:23.577" v="1747" actId="1076"/>
          <ac:spMkLst>
            <pc:docMk/>
            <pc:sldMk cId="248504596" sldId="272"/>
            <ac:spMk id="12" creationId="{733032B8-5501-4645-841C-DBB6D2F97303}"/>
          </ac:spMkLst>
        </pc:spChg>
        <pc:spChg chg="add mod">
          <ac:chgData name="KANE, Julie (BIRMINGHAM WOMEN'S AND CHILDREN'S NHS FOUNDATION TRUST)" userId="94aec9ab-0c84-47fc-8199-1c574159fc06" providerId="ADAL" clId="{238E6E5A-A747-4E2D-BF8D-788E17B2C8FA}" dt="2023-01-20T19:20:58.698" v="1499" actId="1076"/>
          <ac:spMkLst>
            <pc:docMk/>
            <pc:sldMk cId="248504596" sldId="272"/>
            <ac:spMk id="13" creationId="{758E716E-51FA-4DA3-8E34-0F6D7F72BD67}"/>
          </ac:spMkLst>
        </pc:spChg>
        <pc:spChg chg="add mod">
          <ac:chgData name="KANE, Julie (BIRMINGHAM WOMEN'S AND CHILDREN'S NHS FOUNDATION TRUST)" userId="94aec9ab-0c84-47fc-8199-1c574159fc06" providerId="ADAL" clId="{238E6E5A-A747-4E2D-BF8D-788E17B2C8FA}" dt="2023-01-20T19:20:41.327" v="1498" actId="1076"/>
          <ac:spMkLst>
            <pc:docMk/>
            <pc:sldMk cId="248504596" sldId="272"/>
            <ac:spMk id="14" creationId="{77FF71F3-9506-459A-AA1B-1FC984400DC4}"/>
          </ac:spMkLst>
        </pc:spChg>
        <pc:spChg chg="add mod">
          <ac:chgData name="KANE, Julie (BIRMINGHAM WOMEN'S AND CHILDREN'S NHS FOUNDATION TRUST)" userId="94aec9ab-0c84-47fc-8199-1c574159fc06" providerId="ADAL" clId="{238E6E5A-A747-4E2D-BF8D-788E17B2C8FA}" dt="2023-01-20T19:22:07.546" v="1517" actId="1076"/>
          <ac:spMkLst>
            <pc:docMk/>
            <pc:sldMk cId="248504596" sldId="272"/>
            <ac:spMk id="15" creationId="{68D72F62-E022-4087-B8F2-3441AAEAFBF1}"/>
          </ac:spMkLst>
        </pc:spChg>
        <pc:spChg chg="add mod">
          <ac:chgData name="KANE, Julie (BIRMINGHAM WOMEN'S AND CHILDREN'S NHS FOUNDATION TRUST)" userId="94aec9ab-0c84-47fc-8199-1c574159fc06" providerId="ADAL" clId="{238E6E5A-A747-4E2D-BF8D-788E17B2C8FA}" dt="2023-01-20T19:21:25.164" v="1504" actId="1076"/>
          <ac:spMkLst>
            <pc:docMk/>
            <pc:sldMk cId="248504596" sldId="272"/>
            <ac:spMk id="16" creationId="{F16D700D-B172-4B34-90E8-30FA5C5E41D4}"/>
          </ac:spMkLst>
        </pc:spChg>
        <pc:spChg chg="add mod">
          <ac:chgData name="KANE, Julie (BIRMINGHAM WOMEN'S AND CHILDREN'S NHS FOUNDATION TRUST)" userId="94aec9ab-0c84-47fc-8199-1c574159fc06" providerId="ADAL" clId="{238E6E5A-A747-4E2D-BF8D-788E17B2C8FA}" dt="2023-01-20T19:37:53.131" v="1700" actId="14100"/>
          <ac:spMkLst>
            <pc:docMk/>
            <pc:sldMk cId="248504596" sldId="272"/>
            <ac:spMk id="17" creationId="{A1281F62-C022-463A-AD4F-6B2A1FDAA287}"/>
          </ac:spMkLst>
        </pc:spChg>
        <pc:spChg chg="add mod">
          <ac:chgData name="KANE, Julie (BIRMINGHAM WOMEN'S AND CHILDREN'S NHS FOUNDATION TRUST)" userId="94aec9ab-0c84-47fc-8199-1c574159fc06" providerId="ADAL" clId="{238E6E5A-A747-4E2D-BF8D-788E17B2C8FA}" dt="2023-01-20T19:38:20.225" v="1705" actId="1076"/>
          <ac:spMkLst>
            <pc:docMk/>
            <pc:sldMk cId="248504596" sldId="272"/>
            <ac:spMk id="18" creationId="{C8DFD024-A577-4742-982B-E0F87D5577DB}"/>
          </ac:spMkLst>
        </pc:spChg>
        <pc:spChg chg="add mod">
          <ac:chgData name="KANE, Julie (BIRMINGHAM WOMEN'S AND CHILDREN'S NHS FOUNDATION TRUST)" userId="94aec9ab-0c84-47fc-8199-1c574159fc06" providerId="ADAL" clId="{238E6E5A-A747-4E2D-BF8D-788E17B2C8FA}" dt="2023-01-20T19:39:44.997" v="1726" actId="1076"/>
          <ac:spMkLst>
            <pc:docMk/>
            <pc:sldMk cId="248504596" sldId="272"/>
            <ac:spMk id="19" creationId="{267F45DB-9B50-48DE-A928-2DA35664AB6A}"/>
          </ac:spMkLst>
        </pc:spChg>
        <pc:spChg chg="add mod">
          <ac:chgData name="KANE, Julie (BIRMINGHAM WOMEN'S AND CHILDREN'S NHS FOUNDATION TRUST)" userId="94aec9ab-0c84-47fc-8199-1c574159fc06" providerId="ADAL" clId="{238E6E5A-A747-4E2D-BF8D-788E17B2C8FA}" dt="2023-01-20T19:40:03.419" v="1741" actId="1038"/>
          <ac:spMkLst>
            <pc:docMk/>
            <pc:sldMk cId="248504596" sldId="272"/>
            <ac:spMk id="20" creationId="{B9BADDBD-3582-4DE0-8CF2-8DA330E6D2E0}"/>
          </ac:spMkLst>
        </pc:spChg>
      </pc:sldChg>
      <pc:sldChg chg="modSp new del mod">
        <pc:chgData name="KANE, Julie (BIRMINGHAM WOMEN'S AND CHILDREN'S NHS FOUNDATION TRUST)" userId="94aec9ab-0c84-47fc-8199-1c574159fc06" providerId="ADAL" clId="{238E6E5A-A747-4E2D-BF8D-788E17B2C8FA}" dt="2023-01-20T19:28:29.044" v="1682" actId="2696"/>
        <pc:sldMkLst>
          <pc:docMk/>
          <pc:sldMk cId="800542081" sldId="273"/>
        </pc:sldMkLst>
        <pc:spChg chg="mod">
          <ac:chgData name="KANE, Julie (BIRMINGHAM WOMEN'S AND CHILDREN'S NHS FOUNDATION TRUST)" userId="94aec9ab-0c84-47fc-8199-1c574159fc06" providerId="ADAL" clId="{238E6E5A-A747-4E2D-BF8D-788E17B2C8FA}" dt="2023-01-20T19:28:22.743" v="1681" actId="20577"/>
          <ac:spMkLst>
            <pc:docMk/>
            <pc:sldMk cId="800542081" sldId="273"/>
            <ac:spMk id="2" creationId="{67B83DF2-8679-4649-B500-39F8E5042C6E}"/>
          </ac:spMkLst>
        </pc:spChg>
      </pc:sldChg>
      <pc:sldChg chg="new del">
        <pc:chgData name="KANE, Julie (BIRMINGHAM WOMEN'S AND CHILDREN'S NHS FOUNDATION TRUST)" userId="94aec9ab-0c84-47fc-8199-1c574159fc06" providerId="ADAL" clId="{238E6E5A-A747-4E2D-BF8D-788E17B2C8FA}" dt="2023-01-20T20:06:48.520" v="1822" actId="2696"/>
        <pc:sldMkLst>
          <pc:docMk/>
          <pc:sldMk cId="2420656712" sldId="273"/>
        </pc:sldMkLst>
      </pc:sldChg>
      <pc:sldChg chg="addSp delSp modSp add mod">
        <pc:chgData name="KANE, Julie (BIRMINGHAM WOMEN'S AND CHILDREN'S NHS FOUNDATION TRUST)" userId="94aec9ab-0c84-47fc-8199-1c574159fc06" providerId="ADAL" clId="{238E6E5A-A747-4E2D-BF8D-788E17B2C8FA}" dt="2023-01-20T20:33:07.096" v="2730" actId="1076"/>
        <pc:sldMkLst>
          <pc:docMk/>
          <pc:sldMk cId="2490974623" sldId="274"/>
        </pc:sldMkLst>
        <pc:spChg chg="mod">
          <ac:chgData name="KANE, Julie (BIRMINGHAM WOMEN'S AND CHILDREN'S NHS FOUNDATION TRUST)" userId="94aec9ab-0c84-47fc-8199-1c574159fc06" providerId="ADAL" clId="{238E6E5A-A747-4E2D-BF8D-788E17B2C8FA}" dt="2023-01-20T20:06:52.685" v="1832" actId="5793"/>
          <ac:spMkLst>
            <pc:docMk/>
            <pc:sldMk cId="2490974623" sldId="274"/>
            <ac:spMk id="7" creationId="{88C04551-6AF2-DC9D-0EBE-12C43D96E309}"/>
          </ac:spMkLst>
        </pc:spChg>
        <pc:spChg chg="mod">
          <ac:chgData name="KANE, Julie (BIRMINGHAM WOMEN'S AND CHILDREN'S NHS FOUNDATION TRUST)" userId="94aec9ab-0c84-47fc-8199-1c574159fc06" providerId="ADAL" clId="{238E6E5A-A747-4E2D-BF8D-788E17B2C8FA}" dt="2023-01-20T20:32:56.994" v="2727" actId="1038"/>
          <ac:spMkLst>
            <pc:docMk/>
            <pc:sldMk cId="2490974623" sldId="274"/>
            <ac:spMk id="9" creationId="{E9C030DC-EC54-8E7A-A475-3F8F2EBE0D0F}"/>
          </ac:spMkLst>
        </pc:spChg>
        <pc:picChg chg="add mod">
          <ac:chgData name="KANE, Julie (BIRMINGHAM WOMEN'S AND CHILDREN'S NHS FOUNDATION TRUST)" userId="94aec9ab-0c84-47fc-8199-1c574159fc06" providerId="ADAL" clId="{238E6E5A-A747-4E2D-BF8D-788E17B2C8FA}" dt="2023-01-20T20:33:07.096" v="2730" actId="1076"/>
          <ac:picMkLst>
            <pc:docMk/>
            <pc:sldMk cId="2490974623" sldId="274"/>
            <ac:picMk id="5" creationId="{40B04245-5C60-4E25-9A80-BE6984A48462}"/>
          </ac:picMkLst>
        </pc:picChg>
        <pc:picChg chg="del">
          <ac:chgData name="KANE, Julie (BIRMINGHAM WOMEN'S AND CHILDREN'S NHS FOUNDATION TRUST)" userId="94aec9ab-0c84-47fc-8199-1c574159fc06" providerId="ADAL" clId="{238E6E5A-A747-4E2D-BF8D-788E17B2C8FA}" dt="2023-01-20T20:13:18.105" v="2371" actId="478"/>
          <ac:picMkLst>
            <pc:docMk/>
            <pc:sldMk cId="2490974623" sldId="274"/>
            <ac:picMk id="8" creationId="{2EBA0948-27F3-439B-A771-920192464E2F}"/>
          </ac:picMkLst>
        </pc:picChg>
      </pc:sldChg>
    </pc:docChg>
  </pc:docChgLst>
  <pc:docChgLst>
    <pc:chgData name="KANE, Julie (BIRMINGHAM WOMEN'S AND CHILDREN'S NHS FOUNDATION TRUST)" userId="S::julie.kane3@nhs.net::94aec9ab-0c84-47fc-8199-1c574159fc06" providerId="AD" clId="Web-{C7F21C9D-D2C7-89CF-5A97-465DCED16076}"/>
    <pc:docChg chg="modSld">
      <pc:chgData name="KANE, Julie (BIRMINGHAM WOMEN'S AND CHILDREN'S NHS FOUNDATION TRUST)" userId="S::julie.kane3@nhs.net::94aec9ab-0c84-47fc-8199-1c574159fc06" providerId="AD" clId="Web-{C7F21C9D-D2C7-89CF-5A97-465DCED16076}" dt="2023-09-11T15:55:05.030" v="0" actId="14100"/>
      <pc:docMkLst>
        <pc:docMk/>
      </pc:docMkLst>
      <pc:sldChg chg="modSp">
        <pc:chgData name="KANE, Julie (BIRMINGHAM WOMEN'S AND CHILDREN'S NHS FOUNDATION TRUST)" userId="S::julie.kane3@nhs.net::94aec9ab-0c84-47fc-8199-1c574159fc06" providerId="AD" clId="Web-{C7F21C9D-D2C7-89CF-5A97-465DCED16076}" dt="2023-09-11T15:55:05.030" v="0" actId="14100"/>
        <pc:sldMkLst>
          <pc:docMk/>
          <pc:sldMk cId="2490974623" sldId="274"/>
        </pc:sldMkLst>
        <pc:spChg chg="mod">
          <ac:chgData name="KANE, Julie (BIRMINGHAM WOMEN'S AND CHILDREN'S NHS FOUNDATION TRUST)" userId="S::julie.kane3@nhs.net::94aec9ab-0c84-47fc-8199-1c574159fc06" providerId="AD" clId="Web-{C7F21C9D-D2C7-89CF-5A97-465DCED16076}" dt="2023-09-11T15:55:05.030" v="0" actId="14100"/>
          <ac:spMkLst>
            <pc:docMk/>
            <pc:sldMk cId="2490974623" sldId="274"/>
            <ac:spMk id="7" creationId="{88C04551-6AF2-DC9D-0EBE-12C43D96E309}"/>
          </ac:spMkLst>
        </pc:spChg>
      </pc:sldChg>
    </pc:docChg>
  </pc:docChgLst>
  <pc:docChgLst>
    <pc:chgData name="KANE, Julie (BIRMINGHAM WOMEN'S AND CHILDREN'S NHS FOUNDATION TRUST)" userId="S::julie.kane3@nhs.net::94aec9ab-0c84-47fc-8199-1c574159fc06" providerId="AD" clId="Web-{2929C83D-AA05-F5F5-CF80-40741BDF082B}"/>
    <pc:docChg chg="modSld sldOrd">
      <pc:chgData name="KANE, Julie (BIRMINGHAM WOMEN'S AND CHILDREN'S NHS FOUNDATION TRUST)" userId="S::julie.kane3@nhs.net::94aec9ab-0c84-47fc-8199-1c574159fc06" providerId="AD" clId="Web-{2929C83D-AA05-F5F5-CF80-40741BDF082B}" dt="2022-11-24T14:57:29.716" v="13" actId="20577"/>
      <pc:docMkLst>
        <pc:docMk/>
      </pc:docMkLst>
      <pc:sldChg chg="modSp">
        <pc:chgData name="KANE, Julie (BIRMINGHAM WOMEN'S AND CHILDREN'S NHS FOUNDATION TRUST)" userId="S::julie.kane3@nhs.net::94aec9ab-0c84-47fc-8199-1c574159fc06" providerId="AD" clId="Web-{2929C83D-AA05-F5F5-CF80-40741BDF082B}" dt="2022-11-24T14:57:29.716" v="13" actId="20577"/>
        <pc:sldMkLst>
          <pc:docMk/>
          <pc:sldMk cId="1736007284" sldId="260"/>
        </pc:sldMkLst>
        <pc:spChg chg="mod">
          <ac:chgData name="KANE, Julie (BIRMINGHAM WOMEN'S AND CHILDREN'S NHS FOUNDATION TRUST)" userId="S::julie.kane3@nhs.net::94aec9ab-0c84-47fc-8199-1c574159fc06" providerId="AD" clId="Web-{2929C83D-AA05-F5F5-CF80-40741BDF082B}" dt="2022-11-24T14:57:29.716" v="13" actId="20577"/>
          <ac:spMkLst>
            <pc:docMk/>
            <pc:sldMk cId="1736007284" sldId="260"/>
            <ac:spMk id="3" creationId="{DE010552-BDC5-4EFF-B117-623F46335791}"/>
          </ac:spMkLst>
        </pc:spChg>
      </pc:sldChg>
      <pc:sldChg chg="modSp ord">
        <pc:chgData name="KANE, Julie (BIRMINGHAM WOMEN'S AND CHILDREN'S NHS FOUNDATION TRUST)" userId="S::julie.kane3@nhs.net::94aec9ab-0c84-47fc-8199-1c574159fc06" providerId="AD" clId="Web-{2929C83D-AA05-F5F5-CF80-40741BDF082B}" dt="2022-11-24T14:56:56.996" v="10" actId="20577"/>
        <pc:sldMkLst>
          <pc:docMk/>
          <pc:sldMk cId="384184884" sldId="262"/>
        </pc:sldMkLst>
        <pc:spChg chg="mod">
          <ac:chgData name="KANE, Julie (BIRMINGHAM WOMEN'S AND CHILDREN'S NHS FOUNDATION TRUST)" userId="S::julie.kane3@nhs.net::94aec9ab-0c84-47fc-8199-1c574159fc06" providerId="AD" clId="Web-{2929C83D-AA05-F5F5-CF80-40741BDF082B}" dt="2022-11-24T14:56:56.996" v="10" actId="20577"/>
          <ac:spMkLst>
            <pc:docMk/>
            <pc:sldMk cId="384184884" sldId="262"/>
            <ac:spMk id="3" creationId="{DE010552-BDC5-4EFF-B117-623F46335791}"/>
          </ac:spMkLst>
        </pc:spChg>
      </pc:sldChg>
      <pc:sldChg chg="ord">
        <pc:chgData name="KANE, Julie (BIRMINGHAM WOMEN'S AND CHILDREN'S NHS FOUNDATION TRUST)" userId="S::julie.kane3@nhs.net::94aec9ab-0c84-47fc-8199-1c574159fc06" providerId="AD" clId="Web-{2929C83D-AA05-F5F5-CF80-40741BDF082B}" dt="2022-11-24T14:56:08.166" v="0"/>
        <pc:sldMkLst>
          <pc:docMk/>
          <pc:sldMk cId="3749804075" sldId="26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9/11/2023</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dirty="0"/>
          </a:p>
        </p:txBody>
      </p:sp>
    </p:spTree>
    <p:extLst>
      <p:ext uri="{BB962C8B-B14F-4D97-AF65-F5344CB8AC3E}">
        <p14:creationId xmlns:p14="http://schemas.microsoft.com/office/powerpoint/2010/main" val="558791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9/11/2023</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612770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9/11/2023</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023184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9/11/2023</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567674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9/11/2023</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726668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9/11/2023</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57542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9/11/2023</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227251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9/11/2023</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964166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9/11/2023</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757399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9/11/2023</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217252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9/11/2023</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636029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1000">
                <a:solidFill>
                  <a:schemeClr val="tx1"/>
                </a:solidFill>
              </a:defRPr>
            </a:lvl1pPr>
          </a:lstStyle>
          <a:p>
            <a:fld id="{F4D57BDD-E64A-4D27-8978-82FFCA18A12C}" type="datetimeFigureOut">
              <a:rPr lang="en-US" smtClean="0"/>
              <a:pPr/>
              <a:t>9/11/2023</a:t>
            </a:fld>
            <a:endParaRPr lang="en-US" dirty="0"/>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4000">
                <a:solidFill>
                  <a:schemeClr val="tx1"/>
                </a:solidFill>
                <a:latin typeface="+mj-lt"/>
              </a:defRPr>
            </a:lvl1pPr>
          </a:lstStyle>
          <a:p>
            <a:fld id="{D643A852-0206-46AC-B0EB-645612933129}" type="slidenum">
              <a:rPr lang="en-US" smtClean="0"/>
              <a:pPr/>
              <a:t>‹#›</a:t>
            </a:fld>
            <a:endParaRPr lang="en-US" dirty="0"/>
          </a:p>
        </p:txBody>
      </p:sp>
    </p:spTree>
    <p:extLst>
      <p:ext uri="{BB962C8B-B14F-4D97-AF65-F5344CB8AC3E}">
        <p14:creationId xmlns:p14="http://schemas.microsoft.com/office/powerpoint/2010/main" val="753487032"/>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14" r:id="rId5"/>
    <p:sldLayoutId id="2147483715" r:id="rId6"/>
    <p:sldLayoutId id="2147483720"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08F2F1-066A-4FB9-819B-1B6E715BAD9C}"/>
              </a:ext>
            </a:extLst>
          </p:cNvPr>
          <p:cNvSpPr>
            <a:spLocks noGrp="1"/>
          </p:cNvSpPr>
          <p:nvPr>
            <p:ph type="ctrTitle"/>
          </p:nvPr>
        </p:nvSpPr>
        <p:spPr>
          <a:xfrm>
            <a:off x="419099" y="261939"/>
            <a:ext cx="4414157" cy="2817438"/>
          </a:xfrm>
        </p:spPr>
        <p:txBody>
          <a:bodyPr>
            <a:normAutofit/>
          </a:bodyPr>
          <a:lstStyle/>
          <a:p>
            <a:pPr algn="l"/>
            <a:r>
              <a:rPr lang="en-GB" sz="5400" dirty="0"/>
              <a:t>Emotional Regulation</a:t>
            </a:r>
          </a:p>
        </p:txBody>
      </p:sp>
      <p:pic>
        <p:nvPicPr>
          <p:cNvPr id="4" name="Picture 3" descr="Jigsaw puzzles in plastic figures">
            <a:extLst>
              <a:ext uri="{FF2B5EF4-FFF2-40B4-BE49-F238E27FC236}">
                <a16:creationId xmlns:a16="http://schemas.microsoft.com/office/drawing/2014/main" id="{1C633539-3955-557D-40AE-0E428797432E}"/>
              </a:ext>
            </a:extLst>
          </p:cNvPr>
          <p:cNvPicPr>
            <a:picLocks noChangeAspect="1"/>
          </p:cNvPicPr>
          <p:nvPr/>
        </p:nvPicPr>
        <p:blipFill rotWithShape="1">
          <a:blip r:embed="rId2"/>
          <a:srcRect l="11897" r="7729"/>
          <a:stretch/>
        </p:blipFill>
        <p:spPr>
          <a:xfrm>
            <a:off x="4232496" y="10"/>
            <a:ext cx="7959505" cy="6857992"/>
          </a:xfrm>
          <a:custGeom>
            <a:avLst/>
            <a:gdLst/>
            <a:ahLst/>
            <a:cxnLst/>
            <a:rect l="l" t="t" r="r" b="b"/>
            <a:pathLst>
              <a:path w="7959505" h="6858002">
                <a:moveTo>
                  <a:pt x="311551" y="6702976"/>
                </a:moveTo>
                <a:lnTo>
                  <a:pt x="297715" y="6742552"/>
                </a:lnTo>
                <a:cubicBezTo>
                  <a:pt x="283999" y="6764841"/>
                  <a:pt x="278713" y="6788417"/>
                  <a:pt x="278237" y="6812063"/>
                </a:cubicBezTo>
                <a:lnTo>
                  <a:pt x="278237" y="6812064"/>
                </a:lnTo>
                <a:lnTo>
                  <a:pt x="283011" y="6776800"/>
                </a:lnTo>
                <a:cubicBezTo>
                  <a:pt x="286107" y="6765164"/>
                  <a:pt x="290857" y="6753698"/>
                  <a:pt x="297715" y="6742553"/>
                </a:cubicBezTo>
                <a:cubicBezTo>
                  <a:pt x="306003" y="6729219"/>
                  <a:pt x="311147" y="6716169"/>
                  <a:pt x="311551" y="6702977"/>
                </a:cubicBezTo>
                <a:close/>
                <a:moveTo>
                  <a:pt x="328959" y="6564620"/>
                </a:moveTo>
                <a:lnTo>
                  <a:pt x="306480" y="6588625"/>
                </a:lnTo>
                <a:cubicBezTo>
                  <a:pt x="298003" y="6597578"/>
                  <a:pt x="291954" y="6611342"/>
                  <a:pt x="289858" y="6625224"/>
                </a:cubicBezTo>
                <a:lnTo>
                  <a:pt x="289858" y="6625225"/>
                </a:lnTo>
                <a:lnTo>
                  <a:pt x="289870" y="6645552"/>
                </a:lnTo>
                <a:lnTo>
                  <a:pt x="296953" y="6662541"/>
                </a:lnTo>
                <a:lnTo>
                  <a:pt x="296953" y="6662542"/>
                </a:lnTo>
                <a:lnTo>
                  <a:pt x="308405" y="6683027"/>
                </a:lnTo>
                <a:cubicBezTo>
                  <a:pt x="306038" y="6676305"/>
                  <a:pt x="302287" y="6669495"/>
                  <a:pt x="296953" y="6662541"/>
                </a:cubicBezTo>
                <a:lnTo>
                  <a:pt x="289858" y="6625225"/>
                </a:lnTo>
                <a:lnTo>
                  <a:pt x="306480" y="6588626"/>
                </a:lnTo>
                <a:cubicBezTo>
                  <a:pt x="312576" y="6582147"/>
                  <a:pt x="318672" y="6575479"/>
                  <a:pt x="328959" y="6564621"/>
                </a:cubicBezTo>
                <a:close/>
                <a:moveTo>
                  <a:pt x="248638" y="6438981"/>
                </a:moveTo>
                <a:cubicBezTo>
                  <a:pt x="258140" y="6444077"/>
                  <a:pt x="265617" y="6451650"/>
                  <a:pt x="268569" y="6463841"/>
                </a:cubicBezTo>
                <a:lnTo>
                  <a:pt x="268572" y="6463849"/>
                </a:lnTo>
                <a:lnTo>
                  <a:pt x="279556" y="6508052"/>
                </a:lnTo>
                <a:lnTo>
                  <a:pt x="282367" y="6513012"/>
                </a:lnTo>
                <a:lnTo>
                  <a:pt x="284834" y="6521804"/>
                </a:lnTo>
                <a:lnTo>
                  <a:pt x="301172" y="6546195"/>
                </a:lnTo>
                <a:lnTo>
                  <a:pt x="301172" y="6546194"/>
                </a:lnTo>
                <a:lnTo>
                  <a:pt x="282367" y="6513012"/>
                </a:lnTo>
                <a:lnTo>
                  <a:pt x="268572" y="6463849"/>
                </a:lnTo>
                <a:lnTo>
                  <a:pt x="268569" y="6463840"/>
                </a:lnTo>
                <a:close/>
                <a:moveTo>
                  <a:pt x="166047" y="6392243"/>
                </a:moveTo>
                <a:lnTo>
                  <a:pt x="173364" y="6407333"/>
                </a:lnTo>
                <a:lnTo>
                  <a:pt x="173364" y="6407332"/>
                </a:lnTo>
                <a:close/>
                <a:moveTo>
                  <a:pt x="401733" y="4221391"/>
                </a:moveTo>
                <a:lnTo>
                  <a:pt x="396017" y="4253014"/>
                </a:lnTo>
                <a:cubicBezTo>
                  <a:pt x="383824" y="4277401"/>
                  <a:pt x="368204" y="4300070"/>
                  <a:pt x="356201" y="4324645"/>
                </a:cubicBezTo>
                <a:cubicBezTo>
                  <a:pt x="350487" y="4336457"/>
                  <a:pt x="347439" y="4350554"/>
                  <a:pt x="347247" y="4363890"/>
                </a:cubicBezTo>
                <a:lnTo>
                  <a:pt x="347247" y="4363891"/>
                </a:lnTo>
                <a:cubicBezTo>
                  <a:pt x="346295" y="4403326"/>
                  <a:pt x="346295" y="4442762"/>
                  <a:pt x="348009" y="4482005"/>
                </a:cubicBezTo>
                <a:cubicBezTo>
                  <a:pt x="350677" y="4546777"/>
                  <a:pt x="351249" y="4612501"/>
                  <a:pt x="408019" y="4659175"/>
                </a:cubicBezTo>
                <a:cubicBezTo>
                  <a:pt x="412591" y="4662987"/>
                  <a:pt x="415259" y="4671177"/>
                  <a:pt x="416021" y="4677656"/>
                </a:cubicBezTo>
                <a:cubicBezTo>
                  <a:pt x="419640" y="4707565"/>
                  <a:pt x="420022" y="4738236"/>
                  <a:pt x="425928" y="4767765"/>
                </a:cubicBezTo>
                <a:lnTo>
                  <a:pt x="427237" y="4800483"/>
                </a:lnTo>
                <a:lnTo>
                  <a:pt x="412401" y="4828916"/>
                </a:lnTo>
                <a:cubicBezTo>
                  <a:pt x="404114" y="4837703"/>
                  <a:pt x="397113" y="4847214"/>
                  <a:pt x="391971" y="4857317"/>
                </a:cubicBezTo>
                <a:lnTo>
                  <a:pt x="390221" y="4863342"/>
                </a:lnTo>
                <a:lnTo>
                  <a:pt x="387469" y="4867614"/>
                </a:lnTo>
                <a:lnTo>
                  <a:pt x="382691" y="4889275"/>
                </a:lnTo>
                <a:lnTo>
                  <a:pt x="382691" y="4889276"/>
                </a:lnTo>
                <a:cubicBezTo>
                  <a:pt x="382122" y="4896714"/>
                  <a:pt x="382634" y="4904358"/>
                  <a:pt x="384396" y="4912169"/>
                </a:cubicBezTo>
                <a:lnTo>
                  <a:pt x="385799" y="4933805"/>
                </a:lnTo>
                <a:lnTo>
                  <a:pt x="378247" y="4957453"/>
                </a:lnTo>
                <a:lnTo>
                  <a:pt x="360964" y="4987037"/>
                </a:lnTo>
                <a:cubicBezTo>
                  <a:pt x="349725" y="5003801"/>
                  <a:pt x="335627" y="5022852"/>
                  <a:pt x="334485" y="5041521"/>
                </a:cubicBezTo>
                <a:cubicBezTo>
                  <a:pt x="333556" y="5057381"/>
                  <a:pt x="327457" y="5072411"/>
                  <a:pt x="321371" y="5087423"/>
                </a:cubicBezTo>
                <a:lnTo>
                  <a:pt x="321364" y="5087450"/>
                </a:lnTo>
                <a:lnTo>
                  <a:pt x="315482" y="5102461"/>
                </a:lnTo>
                <a:lnTo>
                  <a:pt x="308338" y="5133220"/>
                </a:lnTo>
                <a:lnTo>
                  <a:pt x="308337" y="5133224"/>
                </a:lnTo>
                <a:lnTo>
                  <a:pt x="308337" y="5133225"/>
                </a:lnTo>
                <a:lnTo>
                  <a:pt x="315052" y="5166114"/>
                </a:lnTo>
                <a:lnTo>
                  <a:pt x="314362" y="5172090"/>
                </a:lnTo>
                <a:cubicBezTo>
                  <a:pt x="313481" y="5174400"/>
                  <a:pt x="312290" y="5176876"/>
                  <a:pt x="311814" y="5179067"/>
                </a:cubicBezTo>
                <a:lnTo>
                  <a:pt x="311814" y="5179068"/>
                </a:lnTo>
                <a:cubicBezTo>
                  <a:pt x="304574" y="5214122"/>
                  <a:pt x="311624" y="5247079"/>
                  <a:pt x="335437" y="5272797"/>
                </a:cubicBezTo>
                <a:lnTo>
                  <a:pt x="335441" y="5272804"/>
                </a:lnTo>
                <a:lnTo>
                  <a:pt x="356854" y="5308181"/>
                </a:lnTo>
                <a:lnTo>
                  <a:pt x="359935" y="5317389"/>
                </a:lnTo>
                <a:lnTo>
                  <a:pt x="364317" y="5355014"/>
                </a:lnTo>
                <a:lnTo>
                  <a:pt x="359440" y="5385384"/>
                </a:lnTo>
                <a:cubicBezTo>
                  <a:pt x="356201" y="5398721"/>
                  <a:pt x="353915" y="5412057"/>
                  <a:pt x="351249" y="5425582"/>
                </a:cubicBezTo>
                <a:cubicBezTo>
                  <a:pt x="347439" y="5443870"/>
                  <a:pt x="343437" y="5462351"/>
                  <a:pt x="339627" y="5480637"/>
                </a:cubicBezTo>
                <a:cubicBezTo>
                  <a:pt x="337722" y="5489497"/>
                  <a:pt x="335151" y="5498832"/>
                  <a:pt x="335103" y="5507667"/>
                </a:cubicBezTo>
                <a:lnTo>
                  <a:pt x="335103" y="5507668"/>
                </a:lnTo>
                <a:lnTo>
                  <a:pt x="337324" y="5520422"/>
                </a:lnTo>
                <a:lnTo>
                  <a:pt x="345722" y="5531692"/>
                </a:lnTo>
                <a:lnTo>
                  <a:pt x="345723" y="5531694"/>
                </a:lnTo>
                <a:lnTo>
                  <a:pt x="355869" y="5547578"/>
                </a:lnTo>
                <a:lnTo>
                  <a:pt x="346295" y="5562746"/>
                </a:lnTo>
                <a:cubicBezTo>
                  <a:pt x="303622" y="5600467"/>
                  <a:pt x="276951" y="5646189"/>
                  <a:pt x="275047" y="5704483"/>
                </a:cubicBezTo>
                <a:cubicBezTo>
                  <a:pt x="274665" y="5716485"/>
                  <a:pt x="271999" y="5728678"/>
                  <a:pt x="269141" y="5740488"/>
                </a:cubicBezTo>
                <a:cubicBezTo>
                  <a:pt x="267426" y="5747728"/>
                  <a:pt x="265520" y="5756493"/>
                  <a:pt x="260376" y="5760873"/>
                </a:cubicBezTo>
                <a:cubicBezTo>
                  <a:pt x="221133" y="5794974"/>
                  <a:pt x="193890" y="5837457"/>
                  <a:pt x="171981" y="5883751"/>
                </a:cubicBezTo>
                <a:lnTo>
                  <a:pt x="171979" y="5883756"/>
                </a:lnTo>
                <a:lnTo>
                  <a:pt x="160957" y="5909351"/>
                </a:lnTo>
                <a:lnTo>
                  <a:pt x="154076" y="5935946"/>
                </a:lnTo>
                <a:lnTo>
                  <a:pt x="154075" y="5935949"/>
                </a:lnTo>
                <a:lnTo>
                  <a:pt x="154075" y="5935950"/>
                </a:lnTo>
                <a:cubicBezTo>
                  <a:pt x="151789" y="5954618"/>
                  <a:pt x="155599" y="5974241"/>
                  <a:pt x="157695" y="5993292"/>
                </a:cubicBezTo>
                <a:cubicBezTo>
                  <a:pt x="158837" y="6004532"/>
                  <a:pt x="158647" y="6017486"/>
                  <a:pt x="164171" y="6026441"/>
                </a:cubicBezTo>
                <a:cubicBezTo>
                  <a:pt x="181508" y="6054826"/>
                  <a:pt x="200176" y="6082259"/>
                  <a:pt x="220371" y="6108739"/>
                </a:cubicBezTo>
                <a:lnTo>
                  <a:pt x="234064" y="6133315"/>
                </a:lnTo>
                <a:lnTo>
                  <a:pt x="230364" y="6143190"/>
                </a:lnTo>
                <a:cubicBezTo>
                  <a:pt x="227813" y="6146732"/>
                  <a:pt x="223895" y="6150697"/>
                  <a:pt x="218465" y="6155602"/>
                </a:cubicBezTo>
                <a:cubicBezTo>
                  <a:pt x="196176" y="6175797"/>
                  <a:pt x="184556" y="6200944"/>
                  <a:pt x="179794" y="6228756"/>
                </a:cubicBezTo>
                <a:cubicBezTo>
                  <a:pt x="172363" y="6272764"/>
                  <a:pt x="166077" y="6317151"/>
                  <a:pt x="162457" y="6361539"/>
                </a:cubicBezTo>
                <a:lnTo>
                  <a:pt x="162457" y="6361540"/>
                </a:lnTo>
                <a:lnTo>
                  <a:pt x="179794" y="6228757"/>
                </a:lnTo>
                <a:cubicBezTo>
                  <a:pt x="184556" y="6200945"/>
                  <a:pt x="196176" y="6175798"/>
                  <a:pt x="218465" y="6155603"/>
                </a:cubicBezTo>
                <a:cubicBezTo>
                  <a:pt x="229325" y="6145793"/>
                  <a:pt x="234135" y="6139745"/>
                  <a:pt x="234064" y="6133315"/>
                </a:cubicBezTo>
                <a:lnTo>
                  <a:pt x="234064" y="6133314"/>
                </a:lnTo>
                <a:cubicBezTo>
                  <a:pt x="233993" y="6126884"/>
                  <a:pt x="229039" y="6120074"/>
                  <a:pt x="220371" y="6108738"/>
                </a:cubicBezTo>
                <a:cubicBezTo>
                  <a:pt x="200176" y="6082258"/>
                  <a:pt x="181508" y="6054825"/>
                  <a:pt x="164171" y="6026440"/>
                </a:cubicBezTo>
                <a:cubicBezTo>
                  <a:pt x="158647" y="6017485"/>
                  <a:pt x="158837" y="6004531"/>
                  <a:pt x="157695" y="5993291"/>
                </a:cubicBezTo>
                <a:cubicBezTo>
                  <a:pt x="156647" y="5983766"/>
                  <a:pt x="155171" y="5974097"/>
                  <a:pt x="154242" y="5964477"/>
                </a:cubicBezTo>
                <a:lnTo>
                  <a:pt x="154075" y="5935950"/>
                </a:lnTo>
                <a:lnTo>
                  <a:pt x="154076" y="5935946"/>
                </a:lnTo>
                <a:lnTo>
                  <a:pt x="171979" y="5883756"/>
                </a:lnTo>
                <a:lnTo>
                  <a:pt x="171981" y="5883752"/>
                </a:lnTo>
                <a:cubicBezTo>
                  <a:pt x="193890" y="5837458"/>
                  <a:pt x="221133" y="5794975"/>
                  <a:pt x="260376" y="5760874"/>
                </a:cubicBezTo>
                <a:cubicBezTo>
                  <a:pt x="265520" y="5756494"/>
                  <a:pt x="267426" y="5747729"/>
                  <a:pt x="269141" y="5740489"/>
                </a:cubicBezTo>
                <a:cubicBezTo>
                  <a:pt x="271999" y="5728679"/>
                  <a:pt x="274665" y="5716486"/>
                  <a:pt x="275047" y="5704484"/>
                </a:cubicBezTo>
                <a:cubicBezTo>
                  <a:pt x="276951" y="5646190"/>
                  <a:pt x="303622" y="5600468"/>
                  <a:pt x="346295" y="5562747"/>
                </a:cubicBezTo>
                <a:cubicBezTo>
                  <a:pt x="352392" y="5557318"/>
                  <a:pt x="355774" y="5552508"/>
                  <a:pt x="355869" y="5547579"/>
                </a:cubicBezTo>
                <a:lnTo>
                  <a:pt x="355869" y="5547578"/>
                </a:lnTo>
                <a:cubicBezTo>
                  <a:pt x="355964" y="5542649"/>
                  <a:pt x="352773" y="5537600"/>
                  <a:pt x="345723" y="5531693"/>
                </a:cubicBezTo>
                <a:lnTo>
                  <a:pt x="345722" y="5531692"/>
                </a:lnTo>
                <a:lnTo>
                  <a:pt x="335103" y="5507668"/>
                </a:lnTo>
                <a:lnTo>
                  <a:pt x="339627" y="5480638"/>
                </a:lnTo>
                <a:cubicBezTo>
                  <a:pt x="343437" y="5462352"/>
                  <a:pt x="347439" y="5443871"/>
                  <a:pt x="351249" y="5425583"/>
                </a:cubicBezTo>
                <a:cubicBezTo>
                  <a:pt x="353915" y="5412058"/>
                  <a:pt x="356201" y="5398722"/>
                  <a:pt x="359440" y="5385385"/>
                </a:cubicBezTo>
                <a:cubicBezTo>
                  <a:pt x="361965" y="5375003"/>
                  <a:pt x="363668" y="5364883"/>
                  <a:pt x="364317" y="5355015"/>
                </a:cubicBezTo>
                <a:lnTo>
                  <a:pt x="364317" y="5355014"/>
                </a:lnTo>
                <a:lnTo>
                  <a:pt x="362870" y="5326163"/>
                </a:lnTo>
                <a:lnTo>
                  <a:pt x="359935" y="5317389"/>
                </a:lnTo>
                <a:lnTo>
                  <a:pt x="359341" y="5312288"/>
                </a:lnTo>
                <a:lnTo>
                  <a:pt x="356854" y="5308181"/>
                </a:lnTo>
                <a:lnTo>
                  <a:pt x="353708" y="5298775"/>
                </a:lnTo>
                <a:lnTo>
                  <a:pt x="335441" y="5272804"/>
                </a:lnTo>
                <a:lnTo>
                  <a:pt x="335437" y="5272796"/>
                </a:lnTo>
                <a:cubicBezTo>
                  <a:pt x="323531" y="5259937"/>
                  <a:pt x="315815" y="5245269"/>
                  <a:pt x="311981" y="5229433"/>
                </a:cubicBezTo>
                <a:lnTo>
                  <a:pt x="311814" y="5179068"/>
                </a:lnTo>
                <a:lnTo>
                  <a:pt x="314362" y="5172091"/>
                </a:lnTo>
                <a:cubicBezTo>
                  <a:pt x="315243" y="5169781"/>
                  <a:pt x="315814" y="5167638"/>
                  <a:pt x="315052" y="5166114"/>
                </a:cubicBezTo>
                <a:lnTo>
                  <a:pt x="315052" y="5166113"/>
                </a:lnTo>
                <a:lnTo>
                  <a:pt x="308337" y="5133225"/>
                </a:lnTo>
                <a:lnTo>
                  <a:pt x="308338" y="5133220"/>
                </a:lnTo>
                <a:lnTo>
                  <a:pt x="321364" y="5087450"/>
                </a:lnTo>
                <a:lnTo>
                  <a:pt x="327270" y="5072376"/>
                </a:lnTo>
                <a:cubicBezTo>
                  <a:pt x="330949" y="5062300"/>
                  <a:pt x="333866" y="5052096"/>
                  <a:pt x="334485" y="5041522"/>
                </a:cubicBezTo>
                <a:cubicBezTo>
                  <a:pt x="335627" y="5022853"/>
                  <a:pt x="349725" y="5003802"/>
                  <a:pt x="360964" y="4987038"/>
                </a:cubicBezTo>
                <a:cubicBezTo>
                  <a:pt x="366751" y="4978393"/>
                  <a:pt x="372457" y="4970097"/>
                  <a:pt x="376968" y="4961456"/>
                </a:cubicBezTo>
                <a:lnTo>
                  <a:pt x="378247" y="4957453"/>
                </a:lnTo>
                <a:lnTo>
                  <a:pt x="381039" y="4952673"/>
                </a:lnTo>
                <a:lnTo>
                  <a:pt x="385799" y="4933805"/>
                </a:lnTo>
                <a:cubicBezTo>
                  <a:pt x="386468" y="4927122"/>
                  <a:pt x="386111" y="4919979"/>
                  <a:pt x="384396" y="4912168"/>
                </a:cubicBezTo>
                <a:lnTo>
                  <a:pt x="382691" y="4889275"/>
                </a:lnTo>
                <a:lnTo>
                  <a:pt x="390221" y="4863342"/>
                </a:lnTo>
                <a:lnTo>
                  <a:pt x="412401" y="4828917"/>
                </a:lnTo>
                <a:cubicBezTo>
                  <a:pt x="420784" y="4819964"/>
                  <a:pt x="425356" y="4810581"/>
                  <a:pt x="427237" y="4800484"/>
                </a:cubicBezTo>
                <a:lnTo>
                  <a:pt x="427237" y="4800483"/>
                </a:lnTo>
                <a:cubicBezTo>
                  <a:pt x="429119" y="4790386"/>
                  <a:pt x="428309" y="4779575"/>
                  <a:pt x="425928" y="4767764"/>
                </a:cubicBezTo>
                <a:cubicBezTo>
                  <a:pt x="420022" y="4738235"/>
                  <a:pt x="419640" y="4707564"/>
                  <a:pt x="416021" y="4677655"/>
                </a:cubicBezTo>
                <a:cubicBezTo>
                  <a:pt x="415259" y="4671176"/>
                  <a:pt x="412591" y="4662986"/>
                  <a:pt x="408019" y="4659174"/>
                </a:cubicBezTo>
                <a:cubicBezTo>
                  <a:pt x="351249" y="4612500"/>
                  <a:pt x="350677" y="4546776"/>
                  <a:pt x="348009" y="4482004"/>
                </a:cubicBezTo>
                <a:lnTo>
                  <a:pt x="347247" y="4363891"/>
                </a:lnTo>
                <a:lnTo>
                  <a:pt x="356201" y="4324646"/>
                </a:lnTo>
                <a:cubicBezTo>
                  <a:pt x="368204" y="4300071"/>
                  <a:pt x="383824" y="4277402"/>
                  <a:pt x="396017" y="4253015"/>
                </a:cubicBezTo>
                <a:cubicBezTo>
                  <a:pt x="400781" y="4243873"/>
                  <a:pt x="400971" y="4232061"/>
                  <a:pt x="401733" y="4221392"/>
                </a:cubicBezTo>
                <a:close/>
                <a:moveTo>
                  <a:pt x="405543" y="4165383"/>
                </a:moveTo>
                <a:cubicBezTo>
                  <a:pt x="402114" y="4173480"/>
                  <a:pt x="401543" y="4182767"/>
                  <a:pt x="401638" y="4192387"/>
                </a:cubicBezTo>
                <a:lnTo>
                  <a:pt x="401638" y="4192388"/>
                </a:lnTo>
                <a:lnTo>
                  <a:pt x="405543" y="4165384"/>
                </a:lnTo>
                <a:close/>
                <a:moveTo>
                  <a:pt x="332842" y="2836172"/>
                </a:moveTo>
                <a:lnTo>
                  <a:pt x="332842" y="2836173"/>
                </a:lnTo>
                <a:cubicBezTo>
                  <a:pt x="336914" y="2839983"/>
                  <a:pt x="340200" y="2844317"/>
                  <a:pt x="341533" y="2848794"/>
                </a:cubicBezTo>
                <a:lnTo>
                  <a:pt x="358165" y="2903546"/>
                </a:lnTo>
                <a:lnTo>
                  <a:pt x="366071" y="2947859"/>
                </a:lnTo>
                <a:lnTo>
                  <a:pt x="366072" y="2947863"/>
                </a:lnTo>
                <a:lnTo>
                  <a:pt x="362488" y="2982148"/>
                </a:lnTo>
                <a:cubicBezTo>
                  <a:pt x="354392" y="3014153"/>
                  <a:pt x="350582" y="3045777"/>
                  <a:pt x="350796" y="3077401"/>
                </a:cubicBezTo>
                <a:lnTo>
                  <a:pt x="350796" y="3077402"/>
                </a:lnTo>
                <a:cubicBezTo>
                  <a:pt x="351010" y="3109026"/>
                  <a:pt x="355249" y="3140650"/>
                  <a:pt x="363250" y="3172655"/>
                </a:cubicBezTo>
                <a:cubicBezTo>
                  <a:pt x="389159" y="3276481"/>
                  <a:pt x="416591" y="3380306"/>
                  <a:pt x="410877" y="3489468"/>
                </a:cubicBezTo>
                <a:cubicBezTo>
                  <a:pt x="409925" y="3507564"/>
                  <a:pt x="421546" y="3529091"/>
                  <a:pt x="432976" y="3544714"/>
                </a:cubicBezTo>
                <a:cubicBezTo>
                  <a:pt x="438406" y="3552191"/>
                  <a:pt x="442585" y="3557716"/>
                  <a:pt x="445520" y="3562321"/>
                </a:cubicBezTo>
                <a:lnTo>
                  <a:pt x="450598" y="3574408"/>
                </a:lnTo>
                <a:lnTo>
                  <a:pt x="448246" y="3587174"/>
                </a:lnTo>
                <a:cubicBezTo>
                  <a:pt x="446228" y="3592232"/>
                  <a:pt x="442978" y="3598435"/>
                  <a:pt x="438500" y="3606817"/>
                </a:cubicBezTo>
                <a:cubicBezTo>
                  <a:pt x="434118" y="3614819"/>
                  <a:pt x="431452" y="3624725"/>
                  <a:pt x="424974" y="3630632"/>
                </a:cubicBezTo>
                <a:cubicBezTo>
                  <a:pt x="408496" y="3645682"/>
                  <a:pt x="402257" y="3662494"/>
                  <a:pt x="400733" y="3680163"/>
                </a:cubicBezTo>
                <a:lnTo>
                  <a:pt x="400733" y="3680164"/>
                </a:lnTo>
                <a:lnTo>
                  <a:pt x="404781" y="3734838"/>
                </a:lnTo>
                <a:lnTo>
                  <a:pt x="404399" y="3754652"/>
                </a:lnTo>
                <a:cubicBezTo>
                  <a:pt x="398399" y="3767130"/>
                  <a:pt x="396447" y="3778655"/>
                  <a:pt x="398042" y="3789776"/>
                </a:cubicBezTo>
                <a:lnTo>
                  <a:pt x="398042" y="3789777"/>
                </a:lnTo>
                <a:cubicBezTo>
                  <a:pt x="399638" y="3800897"/>
                  <a:pt x="404781" y="3811614"/>
                  <a:pt x="412973" y="3822473"/>
                </a:cubicBezTo>
                <a:lnTo>
                  <a:pt x="427308" y="3852620"/>
                </a:lnTo>
                <a:lnTo>
                  <a:pt x="426528" y="3868764"/>
                </a:lnTo>
                <a:cubicBezTo>
                  <a:pt x="425070" y="3874229"/>
                  <a:pt x="422307" y="3879766"/>
                  <a:pt x="417925" y="3885338"/>
                </a:cubicBezTo>
                <a:cubicBezTo>
                  <a:pt x="398494" y="3910104"/>
                  <a:pt x="388302" y="3935727"/>
                  <a:pt x="386040" y="3962159"/>
                </a:cubicBezTo>
                <a:lnTo>
                  <a:pt x="386040" y="3962160"/>
                </a:lnTo>
                <a:cubicBezTo>
                  <a:pt x="383778" y="3988593"/>
                  <a:pt x="389446" y="4015835"/>
                  <a:pt x="401733" y="4043840"/>
                </a:cubicBezTo>
                <a:lnTo>
                  <a:pt x="416855" y="4103826"/>
                </a:lnTo>
                <a:lnTo>
                  <a:pt x="405543" y="4165382"/>
                </a:lnTo>
                <a:lnTo>
                  <a:pt x="414887" y="4134256"/>
                </a:lnTo>
                <a:lnTo>
                  <a:pt x="416855" y="4103826"/>
                </a:lnTo>
                <a:lnTo>
                  <a:pt x="416855" y="4103825"/>
                </a:lnTo>
                <a:cubicBezTo>
                  <a:pt x="415879" y="4083702"/>
                  <a:pt x="410497" y="4063842"/>
                  <a:pt x="401733" y="4043839"/>
                </a:cubicBezTo>
                <a:cubicBezTo>
                  <a:pt x="395590" y="4029837"/>
                  <a:pt x="391101" y="4016025"/>
                  <a:pt x="388431" y="4002410"/>
                </a:cubicBezTo>
                <a:lnTo>
                  <a:pt x="386040" y="3962160"/>
                </a:lnTo>
                <a:lnTo>
                  <a:pt x="395544" y="3923125"/>
                </a:lnTo>
                <a:cubicBezTo>
                  <a:pt x="400804" y="3910319"/>
                  <a:pt x="408210" y="3897722"/>
                  <a:pt x="417925" y="3885339"/>
                </a:cubicBezTo>
                <a:cubicBezTo>
                  <a:pt x="426689" y="3874195"/>
                  <a:pt x="428975" y="3863193"/>
                  <a:pt x="427308" y="3852620"/>
                </a:cubicBezTo>
                <a:lnTo>
                  <a:pt x="427308" y="3852619"/>
                </a:lnTo>
                <a:cubicBezTo>
                  <a:pt x="425642" y="3842046"/>
                  <a:pt x="420022" y="3831902"/>
                  <a:pt x="412973" y="3822472"/>
                </a:cubicBezTo>
                <a:lnTo>
                  <a:pt x="398042" y="3789776"/>
                </a:lnTo>
                <a:lnTo>
                  <a:pt x="404399" y="3754653"/>
                </a:lnTo>
                <a:cubicBezTo>
                  <a:pt x="407067" y="3749126"/>
                  <a:pt x="405733" y="3741316"/>
                  <a:pt x="404781" y="3734838"/>
                </a:cubicBezTo>
                <a:lnTo>
                  <a:pt x="404781" y="3734837"/>
                </a:lnTo>
                <a:lnTo>
                  <a:pt x="400733" y="3680164"/>
                </a:lnTo>
                <a:lnTo>
                  <a:pt x="407246" y="3654416"/>
                </a:lnTo>
                <a:cubicBezTo>
                  <a:pt x="411056" y="3646123"/>
                  <a:pt x="416735" y="3638158"/>
                  <a:pt x="424974" y="3630633"/>
                </a:cubicBezTo>
                <a:cubicBezTo>
                  <a:pt x="431452" y="3624726"/>
                  <a:pt x="434118" y="3614820"/>
                  <a:pt x="438500" y="3606818"/>
                </a:cubicBezTo>
                <a:cubicBezTo>
                  <a:pt x="447455" y="3590054"/>
                  <a:pt x="451503" y="3582005"/>
                  <a:pt x="450598" y="3574409"/>
                </a:cubicBezTo>
                <a:lnTo>
                  <a:pt x="450598" y="3574408"/>
                </a:lnTo>
                <a:cubicBezTo>
                  <a:pt x="449693" y="3566811"/>
                  <a:pt x="443835" y="3559668"/>
                  <a:pt x="432976" y="3544713"/>
                </a:cubicBezTo>
                <a:cubicBezTo>
                  <a:pt x="421546" y="3529090"/>
                  <a:pt x="409925" y="3507563"/>
                  <a:pt x="410877" y="3489467"/>
                </a:cubicBezTo>
                <a:cubicBezTo>
                  <a:pt x="416591" y="3380305"/>
                  <a:pt x="389159" y="3276480"/>
                  <a:pt x="363250" y="3172654"/>
                </a:cubicBezTo>
                <a:lnTo>
                  <a:pt x="350796" y="3077402"/>
                </a:lnTo>
                <a:lnTo>
                  <a:pt x="362488" y="2982149"/>
                </a:lnTo>
                <a:cubicBezTo>
                  <a:pt x="365441" y="2970576"/>
                  <a:pt x="366442" y="2959157"/>
                  <a:pt x="366072" y="2947863"/>
                </a:cubicBezTo>
                <a:lnTo>
                  <a:pt x="366072" y="2947862"/>
                </a:lnTo>
                <a:lnTo>
                  <a:pt x="366071" y="2947859"/>
                </a:lnTo>
                <a:lnTo>
                  <a:pt x="361441" y="2914328"/>
                </a:lnTo>
                <a:lnTo>
                  <a:pt x="358165" y="2903546"/>
                </a:lnTo>
                <a:lnTo>
                  <a:pt x="357138" y="2897785"/>
                </a:lnTo>
                <a:cubicBezTo>
                  <a:pt x="352391" y="2881307"/>
                  <a:pt x="346533" y="2865010"/>
                  <a:pt x="341533" y="2848793"/>
                </a:cubicBezTo>
                <a:close/>
                <a:moveTo>
                  <a:pt x="296001" y="2745352"/>
                </a:moveTo>
                <a:lnTo>
                  <a:pt x="289670" y="2770758"/>
                </a:lnTo>
                <a:lnTo>
                  <a:pt x="290080" y="2778006"/>
                </a:lnTo>
                <a:lnTo>
                  <a:pt x="289301" y="2782305"/>
                </a:lnTo>
                <a:lnTo>
                  <a:pt x="290501" y="2785440"/>
                </a:lnTo>
                <a:lnTo>
                  <a:pt x="290929" y="2793023"/>
                </a:lnTo>
                <a:lnTo>
                  <a:pt x="300579" y="2811780"/>
                </a:lnTo>
                <a:lnTo>
                  <a:pt x="300582" y="2811787"/>
                </a:lnTo>
                <a:lnTo>
                  <a:pt x="300583" y="2811787"/>
                </a:lnTo>
                <a:lnTo>
                  <a:pt x="300579" y="2811780"/>
                </a:lnTo>
                <a:lnTo>
                  <a:pt x="290501" y="2785440"/>
                </a:lnTo>
                <a:lnTo>
                  <a:pt x="290080" y="2778006"/>
                </a:lnTo>
                <a:close/>
                <a:moveTo>
                  <a:pt x="413278" y="2445328"/>
                </a:moveTo>
                <a:lnTo>
                  <a:pt x="409472" y="2463017"/>
                </a:lnTo>
                <a:lnTo>
                  <a:pt x="409472" y="2463018"/>
                </a:lnTo>
                <a:lnTo>
                  <a:pt x="411535" y="2490551"/>
                </a:lnTo>
                <a:lnTo>
                  <a:pt x="418114" y="2518262"/>
                </a:lnTo>
                <a:lnTo>
                  <a:pt x="418115" y="2518265"/>
                </a:lnTo>
                <a:lnTo>
                  <a:pt x="421759" y="2545007"/>
                </a:lnTo>
                <a:lnTo>
                  <a:pt x="417545" y="2571034"/>
                </a:lnTo>
                <a:cubicBezTo>
                  <a:pt x="405543" y="2612945"/>
                  <a:pt x="372966" y="2640950"/>
                  <a:pt x="344391" y="2668001"/>
                </a:cubicBezTo>
                <a:cubicBezTo>
                  <a:pt x="320006" y="2691054"/>
                  <a:pt x="306290" y="2716963"/>
                  <a:pt x="296001" y="2745348"/>
                </a:cubicBezTo>
                <a:lnTo>
                  <a:pt x="296001" y="2745349"/>
                </a:lnTo>
                <a:cubicBezTo>
                  <a:pt x="306290" y="2716964"/>
                  <a:pt x="320006" y="2691055"/>
                  <a:pt x="344391" y="2668002"/>
                </a:cubicBezTo>
                <a:cubicBezTo>
                  <a:pt x="372966" y="2640951"/>
                  <a:pt x="405543" y="2612946"/>
                  <a:pt x="417545" y="2571035"/>
                </a:cubicBezTo>
                <a:cubicBezTo>
                  <a:pt x="420117" y="2561986"/>
                  <a:pt x="421593" y="2553556"/>
                  <a:pt x="421760" y="2545007"/>
                </a:cubicBezTo>
                <a:lnTo>
                  <a:pt x="421759" y="2545007"/>
                </a:lnTo>
                <a:lnTo>
                  <a:pt x="421760" y="2545006"/>
                </a:lnTo>
                <a:cubicBezTo>
                  <a:pt x="421926" y="2536457"/>
                  <a:pt x="420783" y="2527790"/>
                  <a:pt x="418115" y="2518264"/>
                </a:cubicBezTo>
                <a:lnTo>
                  <a:pt x="418114" y="2518262"/>
                </a:lnTo>
                <a:lnTo>
                  <a:pt x="409472" y="2463018"/>
                </a:lnTo>
                <a:close/>
                <a:moveTo>
                  <a:pt x="817328" y="1508458"/>
                </a:moveTo>
                <a:lnTo>
                  <a:pt x="845421" y="1596213"/>
                </a:lnTo>
                <a:cubicBezTo>
                  <a:pt x="847898" y="1604978"/>
                  <a:pt x="846373" y="1615836"/>
                  <a:pt x="843517" y="1624980"/>
                </a:cubicBezTo>
                <a:cubicBezTo>
                  <a:pt x="833801" y="1656223"/>
                  <a:pt x="809415" y="1676036"/>
                  <a:pt x="786935" y="1697753"/>
                </a:cubicBezTo>
                <a:cubicBezTo>
                  <a:pt x="777029" y="1707279"/>
                  <a:pt x="769981" y="1720423"/>
                  <a:pt x="764267" y="1733188"/>
                </a:cubicBezTo>
                <a:cubicBezTo>
                  <a:pt x="749595" y="1766335"/>
                  <a:pt x="736452" y="1800246"/>
                  <a:pt x="722546" y="1833775"/>
                </a:cubicBezTo>
                <a:cubicBezTo>
                  <a:pt x="721212" y="1837013"/>
                  <a:pt x="717783" y="1839679"/>
                  <a:pt x="714925" y="1842158"/>
                </a:cubicBezTo>
                <a:cubicBezTo>
                  <a:pt x="684824" y="1866922"/>
                  <a:pt x="654535" y="1891497"/>
                  <a:pt x="624434" y="1916454"/>
                </a:cubicBezTo>
                <a:cubicBezTo>
                  <a:pt x="618720" y="1921216"/>
                  <a:pt x="614528" y="1928076"/>
                  <a:pt x="609004" y="1933219"/>
                </a:cubicBezTo>
                <a:cubicBezTo>
                  <a:pt x="601384" y="1940459"/>
                  <a:pt x="594143" y="1949603"/>
                  <a:pt x="584999" y="1953413"/>
                </a:cubicBezTo>
                <a:cubicBezTo>
                  <a:pt x="556234" y="1965224"/>
                  <a:pt x="543850" y="1987894"/>
                  <a:pt x="538516" y="2016469"/>
                </a:cubicBezTo>
                <a:cubicBezTo>
                  <a:pt x="533563" y="2042570"/>
                  <a:pt x="529371" y="2068669"/>
                  <a:pt x="523657" y="2094578"/>
                </a:cubicBezTo>
                <a:cubicBezTo>
                  <a:pt x="516799" y="2126201"/>
                  <a:pt x="509369" y="2157636"/>
                  <a:pt x="500986" y="2188879"/>
                </a:cubicBezTo>
                <a:cubicBezTo>
                  <a:pt x="497366" y="2202404"/>
                  <a:pt x="493176" y="2216692"/>
                  <a:pt x="485746" y="2228314"/>
                </a:cubicBezTo>
                <a:cubicBezTo>
                  <a:pt x="465171" y="2260890"/>
                  <a:pt x="451265" y="2295753"/>
                  <a:pt x="456789" y="2334044"/>
                </a:cubicBezTo>
                <a:cubicBezTo>
                  <a:pt x="461171" y="2364715"/>
                  <a:pt x="449931" y="2390434"/>
                  <a:pt x="432404" y="2409485"/>
                </a:cubicBezTo>
                <a:cubicBezTo>
                  <a:pt x="424450" y="2418154"/>
                  <a:pt x="418938" y="2426977"/>
                  <a:pt x="415303" y="2435913"/>
                </a:cubicBezTo>
                <a:lnTo>
                  <a:pt x="432404" y="2409486"/>
                </a:lnTo>
                <a:cubicBezTo>
                  <a:pt x="449931" y="2390435"/>
                  <a:pt x="461171" y="2364716"/>
                  <a:pt x="456789" y="2334045"/>
                </a:cubicBezTo>
                <a:cubicBezTo>
                  <a:pt x="451265" y="2295754"/>
                  <a:pt x="465171" y="2260891"/>
                  <a:pt x="485746" y="2228315"/>
                </a:cubicBezTo>
                <a:cubicBezTo>
                  <a:pt x="493176" y="2216693"/>
                  <a:pt x="497366" y="2202405"/>
                  <a:pt x="500986" y="2188880"/>
                </a:cubicBezTo>
                <a:cubicBezTo>
                  <a:pt x="509369" y="2157637"/>
                  <a:pt x="516799" y="2126202"/>
                  <a:pt x="523657" y="2094579"/>
                </a:cubicBezTo>
                <a:cubicBezTo>
                  <a:pt x="529371" y="2068670"/>
                  <a:pt x="533563" y="2042571"/>
                  <a:pt x="538516" y="2016470"/>
                </a:cubicBezTo>
                <a:cubicBezTo>
                  <a:pt x="543850" y="1987895"/>
                  <a:pt x="556234" y="1965225"/>
                  <a:pt x="584999" y="1953414"/>
                </a:cubicBezTo>
                <a:cubicBezTo>
                  <a:pt x="594143" y="1949604"/>
                  <a:pt x="601384" y="1940460"/>
                  <a:pt x="609004" y="1933220"/>
                </a:cubicBezTo>
                <a:cubicBezTo>
                  <a:pt x="614528" y="1928077"/>
                  <a:pt x="618720" y="1921217"/>
                  <a:pt x="624434" y="1916455"/>
                </a:cubicBezTo>
                <a:cubicBezTo>
                  <a:pt x="654535" y="1891498"/>
                  <a:pt x="684824" y="1866923"/>
                  <a:pt x="714925" y="1842159"/>
                </a:cubicBezTo>
                <a:cubicBezTo>
                  <a:pt x="717783" y="1839680"/>
                  <a:pt x="721212" y="1837014"/>
                  <a:pt x="722546" y="1833776"/>
                </a:cubicBezTo>
                <a:cubicBezTo>
                  <a:pt x="736452" y="1800247"/>
                  <a:pt x="749596" y="1766336"/>
                  <a:pt x="764267" y="1733189"/>
                </a:cubicBezTo>
                <a:cubicBezTo>
                  <a:pt x="769981" y="1720424"/>
                  <a:pt x="777029" y="1707280"/>
                  <a:pt x="786936" y="1697754"/>
                </a:cubicBezTo>
                <a:cubicBezTo>
                  <a:pt x="809416" y="1676037"/>
                  <a:pt x="833801" y="1656224"/>
                  <a:pt x="843517" y="1624981"/>
                </a:cubicBezTo>
                <a:cubicBezTo>
                  <a:pt x="846374" y="1615837"/>
                  <a:pt x="847899" y="1604979"/>
                  <a:pt x="845422" y="1596214"/>
                </a:cubicBezTo>
                <a:close/>
                <a:moveTo>
                  <a:pt x="798723" y="1459073"/>
                </a:moveTo>
                <a:lnTo>
                  <a:pt x="807941" y="1481572"/>
                </a:lnTo>
                <a:lnTo>
                  <a:pt x="798724" y="1459074"/>
                </a:lnTo>
                <a:close/>
                <a:moveTo>
                  <a:pt x="779530" y="1268758"/>
                </a:moveTo>
                <a:lnTo>
                  <a:pt x="774363" y="1286069"/>
                </a:lnTo>
                <a:cubicBezTo>
                  <a:pt x="759789" y="1306930"/>
                  <a:pt x="753550" y="1328552"/>
                  <a:pt x="752025" y="1350627"/>
                </a:cubicBezTo>
                <a:lnTo>
                  <a:pt x="757620" y="1413840"/>
                </a:lnTo>
                <a:lnTo>
                  <a:pt x="752026" y="1350628"/>
                </a:lnTo>
                <a:cubicBezTo>
                  <a:pt x="753550" y="1328553"/>
                  <a:pt x="759790" y="1306930"/>
                  <a:pt x="774363" y="1286070"/>
                </a:cubicBezTo>
                <a:cubicBezTo>
                  <a:pt x="777506" y="1281689"/>
                  <a:pt x="779078" y="1275402"/>
                  <a:pt x="779530" y="1268758"/>
                </a:cubicBezTo>
                <a:close/>
                <a:moveTo>
                  <a:pt x="837801" y="773035"/>
                </a:moveTo>
                <a:lnTo>
                  <a:pt x="829801" y="854379"/>
                </a:lnTo>
                <a:cubicBezTo>
                  <a:pt x="827515" y="878956"/>
                  <a:pt x="826753" y="903722"/>
                  <a:pt x="798747" y="915343"/>
                </a:cubicBezTo>
                <a:cubicBezTo>
                  <a:pt x="794365" y="917059"/>
                  <a:pt x="791127" y="922773"/>
                  <a:pt x="788269" y="927155"/>
                </a:cubicBezTo>
                <a:cubicBezTo>
                  <a:pt x="744261" y="994785"/>
                  <a:pt x="745405" y="1030980"/>
                  <a:pt x="791889" y="1097087"/>
                </a:cubicBezTo>
                <a:cubicBezTo>
                  <a:pt x="796651" y="1103945"/>
                  <a:pt x="800081" y="1118613"/>
                  <a:pt x="796271" y="1123185"/>
                </a:cubicBezTo>
                <a:cubicBezTo>
                  <a:pt x="780459" y="1142617"/>
                  <a:pt x="773411" y="1162954"/>
                  <a:pt x="771553" y="1184029"/>
                </a:cubicBezTo>
                <a:cubicBezTo>
                  <a:pt x="773411" y="1162954"/>
                  <a:pt x="780460" y="1142618"/>
                  <a:pt x="796272" y="1123186"/>
                </a:cubicBezTo>
                <a:cubicBezTo>
                  <a:pt x="800082" y="1118614"/>
                  <a:pt x="796652" y="1103946"/>
                  <a:pt x="791890" y="1097088"/>
                </a:cubicBezTo>
                <a:cubicBezTo>
                  <a:pt x="745406" y="1030981"/>
                  <a:pt x="744262" y="994786"/>
                  <a:pt x="788270" y="927156"/>
                </a:cubicBezTo>
                <a:cubicBezTo>
                  <a:pt x="791128" y="922774"/>
                  <a:pt x="794366" y="917060"/>
                  <a:pt x="798748" y="915344"/>
                </a:cubicBezTo>
                <a:cubicBezTo>
                  <a:pt x="826753" y="903723"/>
                  <a:pt x="827515" y="878957"/>
                  <a:pt x="829801" y="854380"/>
                </a:cubicBezTo>
                <a:cubicBezTo>
                  <a:pt x="832277" y="827330"/>
                  <a:pt x="835515" y="800277"/>
                  <a:pt x="837801" y="773036"/>
                </a:cubicBezTo>
                <a:close/>
                <a:moveTo>
                  <a:pt x="782400" y="517851"/>
                </a:moveTo>
                <a:lnTo>
                  <a:pt x="791317" y="556047"/>
                </a:lnTo>
                <a:cubicBezTo>
                  <a:pt x="793413" y="564048"/>
                  <a:pt x="798937" y="572622"/>
                  <a:pt x="797795" y="580050"/>
                </a:cubicBezTo>
                <a:cubicBezTo>
                  <a:pt x="794461" y="601578"/>
                  <a:pt x="796890" y="622201"/>
                  <a:pt x="801176" y="642537"/>
                </a:cubicBezTo>
                <a:lnTo>
                  <a:pt x="813700" y="694928"/>
                </a:lnTo>
                <a:lnTo>
                  <a:pt x="801177" y="642538"/>
                </a:lnTo>
                <a:cubicBezTo>
                  <a:pt x="796891" y="622201"/>
                  <a:pt x="794462" y="601579"/>
                  <a:pt x="797796" y="580051"/>
                </a:cubicBezTo>
                <a:cubicBezTo>
                  <a:pt x="798938" y="572623"/>
                  <a:pt x="793414" y="564049"/>
                  <a:pt x="791318" y="556048"/>
                </a:cubicBezTo>
                <a:close/>
                <a:moveTo>
                  <a:pt x="783887" y="313533"/>
                </a:moveTo>
                <a:lnTo>
                  <a:pt x="786245" y="324058"/>
                </a:lnTo>
                <a:cubicBezTo>
                  <a:pt x="786031" y="328964"/>
                  <a:pt x="785126" y="334584"/>
                  <a:pt x="784459" y="338870"/>
                </a:cubicBezTo>
                <a:cubicBezTo>
                  <a:pt x="781601" y="357921"/>
                  <a:pt x="774363" y="376781"/>
                  <a:pt x="774553" y="395640"/>
                </a:cubicBezTo>
                <a:lnTo>
                  <a:pt x="778363" y="367328"/>
                </a:lnTo>
                <a:cubicBezTo>
                  <a:pt x="780506" y="357874"/>
                  <a:pt x="783031" y="348396"/>
                  <a:pt x="784460" y="338871"/>
                </a:cubicBezTo>
                <a:cubicBezTo>
                  <a:pt x="785794" y="330299"/>
                  <a:pt x="788080" y="316390"/>
                  <a:pt x="783888" y="313534"/>
                </a:cubicBezTo>
                <a:close/>
                <a:moveTo>
                  <a:pt x="761560" y="281568"/>
                </a:moveTo>
                <a:lnTo>
                  <a:pt x="766454" y="295415"/>
                </a:lnTo>
                <a:lnTo>
                  <a:pt x="766455" y="295415"/>
                </a:lnTo>
                <a:close/>
                <a:moveTo>
                  <a:pt x="774880" y="24486"/>
                </a:moveTo>
                <a:lnTo>
                  <a:pt x="777142" y="74129"/>
                </a:lnTo>
                <a:cubicBezTo>
                  <a:pt x="775758" y="100174"/>
                  <a:pt x="771253" y="125876"/>
                  <a:pt x="767023" y="151569"/>
                </a:cubicBezTo>
                <a:lnTo>
                  <a:pt x="766824" y="153388"/>
                </a:lnTo>
                <a:lnTo>
                  <a:pt x="763010" y="177271"/>
                </a:lnTo>
                <a:lnTo>
                  <a:pt x="758551" y="228944"/>
                </a:lnTo>
                <a:lnTo>
                  <a:pt x="766824" y="153388"/>
                </a:lnTo>
                <a:lnTo>
                  <a:pt x="771220" y="125861"/>
                </a:lnTo>
                <a:cubicBezTo>
                  <a:pt x="773910" y="108703"/>
                  <a:pt x="776220" y="91492"/>
                  <a:pt x="777143" y="74129"/>
                </a:cubicBezTo>
                <a:close/>
                <a:moveTo>
                  <a:pt x="313353" y="0"/>
                </a:moveTo>
                <a:lnTo>
                  <a:pt x="777461" y="0"/>
                </a:lnTo>
                <a:lnTo>
                  <a:pt x="774743" y="21486"/>
                </a:lnTo>
                <a:lnTo>
                  <a:pt x="777461" y="1"/>
                </a:lnTo>
                <a:lnTo>
                  <a:pt x="2874276" y="2"/>
                </a:lnTo>
                <a:lnTo>
                  <a:pt x="2874276" y="0"/>
                </a:lnTo>
                <a:lnTo>
                  <a:pt x="7959505" y="0"/>
                </a:lnTo>
                <a:lnTo>
                  <a:pt x="7959505" y="6858000"/>
                </a:lnTo>
                <a:lnTo>
                  <a:pt x="4543953" y="6858000"/>
                </a:lnTo>
                <a:lnTo>
                  <a:pt x="4543953" y="6858002"/>
                </a:lnTo>
                <a:lnTo>
                  <a:pt x="284400" y="6858002"/>
                </a:lnTo>
                <a:lnTo>
                  <a:pt x="284400" y="6858001"/>
                </a:lnTo>
                <a:lnTo>
                  <a:pt x="112147" y="6858001"/>
                </a:lnTo>
                <a:lnTo>
                  <a:pt x="102447" y="6815516"/>
                </a:lnTo>
                <a:cubicBezTo>
                  <a:pt x="96923" y="6793035"/>
                  <a:pt x="87016" y="6771319"/>
                  <a:pt x="83396" y="6748458"/>
                </a:cubicBezTo>
                <a:cubicBezTo>
                  <a:pt x="74824" y="6694164"/>
                  <a:pt x="68728" y="6639488"/>
                  <a:pt x="61870" y="6584812"/>
                </a:cubicBezTo>
                <a:cubicBezTo>
                  <a:pt x="54821" y="6528424"/>
                  <a:pt x="47391" y="6472225"/>
                  <a:pt x="41105" y="6415833"/>
                </a:cubicBezTo>
                <a:cubicBezTo>
                  <a:pt x="37865" y="6384972"/>
                  <a:pt x="37295" y="6353919"/>
                  <a:pt x="34247" y="6323058"/>
                </a:cubicBezTo>
                <a:cubicBezTo>
                  <a:pt x="31579" y="6296005"/>
                  <a:pt x="26626" y="6269144"/>
                  <a:pt x="23386" y="6242093"/>
                </a:cubicBezTo>
                <a:cubicBezTo>
                  <a:pt x="20720" y="6218660"/>
                  <a:pt x="19196" y="6195037"/>
                  <a:pt x="16528" y="6171605"/>
                </a:cubicBezTo>
                <a:cubicBezTo>
                  <a:pt x="12148" y="6134075"/>
                  <a:pt x="7194" y="6096736"/>
                  <a:pt x="2622" y="6059397"/>
                </a:cubicBezTo>
                <a:lnTo>
                  <a:pt x="0" y="6041769"/>
                </a:lnTo>
                <a:lnTo>
                  <a:pt x="0" y="6000937"/>
                </a:lnTo>
                <a:lnTo>
                  <a:pt x="3670" y="5957595"/>
                </a:lnTo>
                <a:lnTo>
                  <a:pt x="0" y="5912511"/>
                </a:lnTo>
                <a:lnTo>
                  <a:pt x="0" y="5886401"/>
                </a:lnTo>
                <a:lnTo>
                  <a:pt x="1098" y="5864318"/>
                </a:lnTo>
                <a:cubicBezTo>
                  <a:pt x="7576" y="5839361"/>
                  <a:pt x="16720" y="5815169"/>
                  <a:pt x="24720" y="5790592"/>
                </a:cubicBezTo>
                <a:cubicBezTo>
                  <a:pt x="25672" y="5787924"/>
                  <a:pt x="25864" y="5784686"/>
                  <a:pt x="26434" y="5781830"/>
                </a:cubicBezTo>
                <a:cubicBezTo>
                  <a:pt x="29675" y="5765635"/>
                  <a:pt x="32913" y="5749634"/>
                  <a:pt x="35771" y="5733440"/>
                </a:cubicBezTo>
                <a:cubicBezTo>
                  <a:pt x="37295" y="5724678"/>
                  <a:pt x="37485" y="5715723"/>
                  <a:pt x="38819" y="5706959"/>
                </a:cubicBezTo>
                <a:cubicBezTo>
                  <a:pt x="44153" y="5673050"/>
                  <a:pt x="35199" y="5635711"/>
                  <a:pt x="58250" y="5606372"/>
                </a:cubicBezTo>
                <a:cubicBezTo>
                  <a:pt x="73110" y="5587321"/>
                  <a:pt x="69680" y="5568842"/>
                  <a:pt x="67394" y="5548460"/>
                </a:cubicBezTo>
                <a:cubicBezTo>
                  <a:pt x="65680" y="5533027"/>
                  <a:pt x="66252" y="5517215"/>
                  <a:pt x="66060" y="5501594"/>
                </a:cubicBezTo>
                <a:cubicBezTo>
                  <a:pt x="65490" y="5474161"/>
                  <a:pt x="65298" y="5446728"/>
                  <a:pt x="64346" y="5419295"/>
                </a:cubicBezTo>
                <a:cubicBezTo>
                  <a:pt x="63966" y="5410531"/>
                  <a:pt x="59202" y="5401579"/>
                  <a:pt x="59964" y="5393005"/>
                </a:cubicBezTo>
                <a:cubicBezTo>
                  <a:pt x="63584" y="5353379"/>
                  <a:pt x="69300" y="5313754"/>
                  <a:pt x="72538" y="5274129"/>
                </a:cubicBezTo>
                <a:cubicBezTo>
                  <a:pt x="74442" y="5251650"/>
                  <a:pt x="70824" y="5228597"/>
                  <a:pt x="73490" y="5206308"/>
                </a:cubicBezTo>
                <a:cubicBezTo>
                  <a:pt x="76538" y="5180591"/>
                  <a:pt x="84348" y="5155445"/>
                  <a:pt x="89113" y="5129916"/>
                </a:cubicBezTo>
                <a:cubicBezTo>
                  <a:pt x="90445" y="5122867"/>
                  <a:pt x="88731" y="5115057"/>
                  <a:pt x="88351" y="5107627"/>
                </a:cubicBezTo>
                <a:cubicBezTo>
                  <a:pt x="87968" y="5099245"/>
                  <a:pt x="87206" y="5091052"/>
                  <a:pt x="87016" y="5082670"/>
                </a:cubicBezTo>
                <a:cubicBezTo>
                  <a:pt x="86634" y="5057141"/>
                  <a:pt x="87206" y="5031614"/>
                  <a:pt x="85872" y="5006086"/>
                </a:cubicBezTo>
                <a:cubicBezTo>
                  <a:pt x="85110" y="4990465"/>
                  <a:pt x="77300" y="4974082"/>
                  <a:pt x="80158" y="4959602"/>
                </a:cubicBezTo>
                <a:cubicBezTo>
                  <a:pt x="85682" y="4930075"/>
                  <a:pt x="73300" y="4900546"/>
                  <a:pt x="83586" y="4871019"/>
                </a:cubicBezTo>
                <a:cubicBezTo>
                  <a:pt x="86634" y="4861873"/>
                  <a:pt x="79014" y="4849300"/>
                  <a:pt x="78634" y="4838250"/>
                </a:cubicBezTo>
                <a:cubicBezTo>
                  <a:pt x="77682" y="4810627"/>
                  <a:pt x="77872" y="4783004"/>
                  <a:pt x="78062" y="4755381"/>
                </a:cubicBezTo>
                <a:cubicBezTo>
                  <a:pt x="78252" y="4730614"/>
                  <a:pt x="75586" y="4704895"/>
                  <a:pt x="80920" y="4681083"/>
                </a:cubicBezTo>
                <a:cubicBezTo>
                  <a:pt x="86634" y="4656126"/>
                  <a:pt x="85872" y="4633647"/>
                  <a:pt x="79396" y="4609452"/>
                </a:cubicBezTo>
                <a:cubicBezTo>
                  <a:pt x="75014" y="4592878"/>
                  <a:pt x="74442" y="4575351"/>
                  <a:pt x="73110" y="4558207"/>
                </a:cubicBezTo>
                <a:cubicBezTo>
                  <a:pt x="71586" y="4539728"/>
                  <a:pt x="75586" y="4519343"/>
                  <a:pt x="69300" y="4502579"/>
                </a:cubicBezTo>
                <a:cubicBezTo>
                  <a:pt x="50629" y="4452665"/>
                  <a:pt x="46629" y="4401419"/>
                  <a:pt x="46629" y="4349222"/>
                </a:cubicBezTo>
                <a:cubicBezTo>
                  <a:pt x="46629" y="4339695"/>
                  <a:pt x="49295" y="4329979"/>
                  <a:pt x="52153" y="4320837"/>
                </a:cubicBezTo>
                <a:cubicBezTo>
                  <a:pt x="69300" y="4267493"/>
                  <a:pt x="67776" y="4213961"/>
                  <a:pt x="57297" y="4159667"/>
                </a:cubicBezTo>
                <a:cubicBezTo>
                  <a:pt x="55011" y="4148427"/>
                  <a:pt x="54629" y="4135854"/>
                  <a:pt x="56915" y="4124614"/>
                </a:cubicBezTo>
                <a:cubicBezTo>
                  <a:pt x="63584" y="4092989"/>
                  <a:pt x="74634" y="4062318"/>
                  <a:pt x="79396" y="4030503"/>
                </a:cubicBezTo>
                <a:cubicBezTo>
                  <a:pt x="87206" y="3977925"/>
                  <a:pt x="60918" y="3932394"/>
                  <a:pt x="43771" y="3885338"/>
                </a:cubicBezTo>
                <a:cubicBezTo>
                  <a:pt x="31627" y="3851761"/>
                  <a:pt x="8016" y="3821935"/>
                  <a:pt x="426" y="3786777"/>
                </a:cubicBezTo>
                <a:lnTo>
                  <a:pt x="0" y="3773897"/>
                </a:lnTo>
                <a:lnTo>
                  <a:pt x="0" y="3393882"/>
                </a:lnTo>
                <a:lnTo>
                  <a:pt x="11838" y="3359516"/>
                </a:lnTo>
                <a:cubicBezTo>
                  <a:pt x="14434" y="3346205"/>
                  <a:pt x="14910" y="3332774"/>
                  <a:pt x="12910" y="3318771"/>
                </a:cubicBezTo>
                <a:cubicBezTo>
                  <a:pt x="12243" y="3314104"/>
                  <a:pt x="9909" y="3308770"/>
                  <a:pt x="6718" y="3304079"/>
                </a:cubicBezTo>
                <a:lnTo>
                  <a:pt x="0" y="3297657"/>
                </a:lnTo>
                <a:lnTo>
                  <a:pt x="0" y="3207867"/>
                </a:lnTo>
                <a:lnTo>
                  <a:pt x="15553" y="3186771"/>
                </a:lnTo>
                <a:cubicBezTo>
                  <a:pt x="28483" y="3162329"/>
                  <a:pt x="30484" y="3134647"/>
                  <a:pt x="36341" y="3107500"/>
                </a:cubicBezTo>
                <a:cubicBezTo>
                  <a:pt x="41105" y="3085403"/>
                  <a:pt x="41295" y="3064827"/>
                  <a:pt x="38057" y="3042728"/>
                </a:cubicBezTo>
                <a:cubicBezTo>
                  <a:pt x="30817" y="2994722"/>
                  <a:pt x="41105" y="2948047"/>
                  <a:pt x="54249" y="2901943"/>
                </a:cubicBezTo>
                <a:cubicBezTo>
                  <a:pt x="63012" y="2871462"/>
                  <a:pt x="68346" y="2840219"/>
                  <a:pt x="77300" y="2809930"/>
                </a:cubicBezTo>
                <a:cubicBezTo>
                  <a:pt x="84158" y="2787259"/>
                  <a:pt x="92351" y="2764590"/>
                  <a:pt x="103399" y="2743826"/>
                </a:cubicBezTo>
                <a:cubicBezTo>
                  <a:pt x="119594" y="2713723"/>
                  <a:pt x="143978" y="2687436"/>
                  <a:pt x="137500" y="2649143"/>
                </a:cubicBezTo>
                <a:cubicBezTo>
                  <a:pt x="131786" y="2615421"/>
                  <a:pt x="143786" y="2584942"/>
                  <a:pt x="155217" y="2554079"/>
                </a:cubicBezTo>
                <a:cubicBezTo>
                  <a:pt x="163599" y="2531409"/>
                  <a:pt x="172173" y="2508742"/>
                  <a:pt x="177507" y="2485307"/>
                </a:cubicBezTo>
                <a:cubicBezTo>
                  <a:pt x="183794" y="2457492"/>
                  <a:pt x="181126" y="2426059"/>
                  <a:pt x="192748" y="2401292"/>
                </a:cubicBezTo>
                <a:cubicBezTo>
                  <a:pt x="204940" y="2375383"/>
                  <a:pt x="196748" y="2353859"/>
                  <a:pt x="193318" y="2330806"/>
                </a:cubicBezTo>
                <a:cubicBezTo>
                  <a:pt x="187984" y="2294039"/>
                  <a:pt x="178077" y="2257459"/>
                  <a:pt x="190652" y="2220312"/>
                </a:cubicBezTo>
                <a:cubicBezTo>
                  <a:pt x="205892" y="2175163"/>
                  <a:pt x="222275" y="2130393"/>
                  <a:pt x="236753" y="2085054"/>
                </a:cubicBezTo>
                <a:cubicBezTo>
                  <a:pt x="242280" y="2067525"/>
                  <a:pt x="244566" y="2048668"/>
                  <a:pt x="247042" y="2030378"/>
                </a:cubicBezTo>
                <a:cubicBezTo>
                  <a:pt x="249138" y="2013043"/>
                  <a:pt x="243804" y="1992279"/>
                  <a:pt x="251804" y="1978940"/>
                </a:cubicBezTo>
                <a:cubicBezTo>
                  <a:pt x="272379" y="1944649"/>
                  <a:pt x="282475" y="1909408"/>
                  <a:pt x="282475" y="1869780"/>
                </a:cubicBezTo>
                <a:cubicBezTo>
                  <a:pt x="282475" y="1854920"/>
                  <a:pt x="291049" y="1840441"/>
                  <a:pt x="292573" y="1825393"/>
                </a:cubicBezTo>
                <a:cubicBezTo>
                  <a:pt x="294477" y="1804816"/>
                  <a:pt x="299622" y="1781194"/>
                  <a:pt x="292381" y="1763287"/>
                </a:cubicBezTo>
                <a:cubicBezTo>
                  <a:pt x="275237" y="1721185"/>
                  <a:pt x="289525" y="1687086"/>
                  <a:pt x="306480" y="1650317"/>
                </a:cubicBezTo>
                <a:cubicBezTo>
                  <a:pt x="323244" y="1614120"/>
                  <a:pt x="336579" y="1576019"/>
                  <a:pt x="347629" y="1537537"/>
                </a:cubicBezTo>
                <a:cubicBezTo>
                  <a:pt x="351629" y="1523059"/>
                  <a:pt x="344961" y="1505724"/>
                  <a:pt x="343629" y="1489720"/>
                </a:cubicBezTo>
                <a:cubicBezTo>
                  <a:pt x="343247" y="1484004"/>
                  <a:pt x="342675" y="1477717"/>
                  <a:pt x="344581" y="1472575"/>
                </a:cubicBezTo>
                <a:cubicBezTo>
                  <a:pt x="362870" y="1422854"/>
                  <a:pt x="376776" y="1372368"/>
                  <a:pt x="367252" y="1318456"/>
                </a:cubicBezTo>
                <a:cubicBezTo>
                  <a:pt x="366298" y="1313504"/>
                  <a:pt x="368394" y="1307978"/>
                  <a:pt x="369728" y="1303024"/>
                </a:cubicBezTo>
                <a:cubicBezTo>
                  <a:pt x="376586" y="1278829"/>
                  <a:pt x="387444" y="1255206"/>
                  <a:pt x="389921" y="1230633"/>
                </a:cubicBezTo>
                <a:cubicBezTo>
                  <a:pt x="396017" y="1170051"/>
                  <a:pt x="398495" y="1109091"/>
                  <a:pt x="402495" y="1048125"/>
                </a:cubicBezTo>
                <a:cubicBezTo>
                  <a:pt x="402685" y="1044315"/>
                  <a:pt x="402685" y="1040315"/>
                  <a:pt x="404019" y="1036887"/>
                </a:cubicBezTo>
                <a:cubicBezTo>
                  <a:pt x="412211" y="1014406"/>
                  <a:pt x="409543" y="994785"/>
                  <a:pt x="393923" y="975733"/>
                </a:cubicBezTo>
                <a:cubicBezTo>
                  <a:pt x="387064" y="967350"/>
                  <a:pt x="383444" y="955920"/>
                  <a:pt x="379634" y="945444"/>
                </a:cubicBezTo>
                <a:cubicBezTo>
                  <a:pt x="373918" y="930011"/>
                  <a:pt x="368394" y="914200"/>
                  <a:pt x="364774" y="898198"/>
                </a:cubicBezTo>
                <a:cubicBezTo>
                  <a:pt x="361346" y="882384"/>
                  <a:pt x="356583" y="865430"/>
                  <a:pt x="359250" y="850189"/>
                </a:cubicBezTo>
                <a:cubicBezTo>
                  <a:pt x="364012" y="822756"/>
                  <a:pt x="374680" y="796655"/>
                  <a:pt x="381730" y="769605"/>
                </a:cubicBezTo>
                <a:cubicBezTo>
                  <a:pt x="384206" y="760270"/>
                  <a:pt x="383824" y="749982"/>
                  <a:pt x="384016" y="740268"/>
                </a:cubicBezTo>
                <a:cubicBezTo>
                  <a:pt x="384586" y="717977"/>
                  <a:pt x="379062" y="695116"/>
                  <a:pt x="394875" y="674923"/>
                </a:cubicBezTo>
                <a:cubicBezTo>
                  <a:pt x="409733" y="656255"/>
                  <a:pt x="405353" y="637392"/>
                  <a:pt x="394113" y="617772"/>
                </a:cubicBezTo>
                <a:cubicBezTo>
                  <a:pt x="386110" y="603673"/>
                  <a:pt x="379824" y="587672"/>
                  <a:pt x="376776" y="571860"/>
                </a:cubicBezTo>
                <a:cubicBezTo>
                  <a:pt x="372586" y="550141"/>
                  <a:pt x="370870" y="528615"/>
                  <a:pt x="373348" y="505182"/>
                </a:cubicBezTo>
                <a:cubicBezTo>
                  <a:pt x="375062" y="488607"/>
                  <a:pt x="375824" y="475081"/>
                  <a:pt x="385920" y="462126"/>
                </a:cubicBezTo>
                <a:cubicBezTo>
                  <a:pt x="387444" y="460032"/>
                  <a:pt x="387826" y="456222"/>
                  <a:pt x="387634" y="453364"/>
                </a:cubicBezTo>
                <a:cubicBezTo>
                  <a:pt x="384396" y="415835"/>
                  <a:pt x="386110" y="378686"/>
                  <a:pt x="388399" y="340774"/>
                </a:cubicBezTo>
                <a:cubicBezTo>
                  <a:pt x="391445" y="292579"/>
                  <a:pt x="382492" y="241901"/>
                  <a:pt x="350487" y="200182"/>
                </a:cubicBezTo>
                <a:cubicBezTo>
                  <a:pt x="345723" y="194085"/>
                  <a:pt x="343629" y="184941"/>
                  <a:pt x="342485" y="176939"/>
                </a:cubicBezTo>
                <a:cubicBezTo>
                  <a:pt x="337533" y="139219"/>
                  <a:pt x="334103" y="101308"/>
                  <a:pt x="328579" y="63587"/>
                </a:cubicBezTo>
                <a:cubicBezTo>
                  <a:pt x="325530" y="43012"/>
                  <a:pt x="322862" y="21486"/>
                  <a:pt x="314480" y="2817"/>
                </a:cubicBezTo>
                <a:close/>
              </a:path>
            </a:pathLst>
          </a:custGeom>
        </p:spPr>
      </p:pic>
      <p:grpSp>
        <p:nvGrpSpPr>
          <p:cNvPr id="11" name="Group 10">
            <a:extLst>
              <a:ext uri="{FF2B5EF4-FFF2-40B4-BE49-F238E27FC236}">
                <a16:creationId xmlns:a16="http://schemas.microsoft.com/office/drawing/2014/main" id="{564DEED3-BC52-4F15-8426-D33275CB01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78284" y="-1"/>
            <a:ext cx="874716" cy="6858001"/>
            <a:chOff x="7620000" y="-1"/>
            <a:chExt cx="874716" cy="6858001"/>
          </a:xfrm>
        </p:grpSpPr>
        <p:sp>
          <p:nvSpPr>
            <p:cNvPr id="12" name="Freeform: Shape 11">
              <a:extLst>
                <a:ext uri="{FF2B5EF4-FFF2-40B4-BE49-F238E27FC236}">
                  <a16:creationId xmlns:a16="http://schemas.microsoft.com/office/drawing/2014/main" id="{937D94AD-9CD7-4F7F-B13A-399B37840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DF6D3FDC-6FDD-4615-B246-1FC651E95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0" name="Content Placeholder 2">
            <a:extLst>
              <a:ext uri="{FF2B5EF4-FFF2-40B4-BE49-F238E27FC236}">
                <a16:creationId xmlns:a16="http://schemas.microsoft.com/office/drawing/2014/main" id="{89AE3C51-68F5-4D5D-8519-4D20857D4DDF}"/>
              </a:ext>
            </a:extLst>
          </p:cNvPr>
          <p:cNvSpPr txBox="1">
            <a:spLocks/>
          </p:cNvSpPr>
          <p:nvPr/>
        </p:nvSpPr>
        <p:spPr>
          <a:xfrm>
            <a:off x="395213" y="5377051"/>
            <a:ext cx="3548267" cy="56671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2000" dirty="0">
                <a:latin typeface="Calibri" panose="020F0502020204030204" pitchFamily="34" charset="0"/>
              </a:rPr>
              <a:t>Emotional regulation is our ability to control our emotions.</a:t>
            </a:r>
          </a:p>
        </p:txBody>
      </p:sp>
    </p:spTree>
    <p:extLst>
      <p:ext uri="{BB962C8B-B14F-4D97-AF65-F5344CB8AC3E}">
        <p14:creationId xmlns:p14="http://schemas.microsoft.com/office/powerpoint/2010/main" val="301908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a:extLst>
              <a:ext uri="{FF2B5EF4-FFF2-40B4-BE49-F238E27FC236}">
                <a16:creationId xmlns:a16="http://schemas.microsoft.com/office/drawing/2014/main" id="{F5481652-C363-4CE9-AD63-B59E6F04CEE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9811"/>
          <a:stretch/>
        </p:blipFill>
        <p:spPr bwMode="auto">
          <a:xfrm>
            <a:off x="476" y="-33773"/>
            <a:ext cx="12191524" cy="3820944"/>
          </a:xfrm>
          <a:custGeom>
            <a:avLst/>
            <a:gdLst/>
            <a:ahLst/>
            <a:cxnLst/>
            <a:rect l="l" t="t" r="r" b="b"/>
            <a:pathLst>
              <a:path w="12191524" h="3820944">
                <a:moveTo>
                  <a:pt x="0" y="0"/>
                </a:moveTo>
                <a:lnTo>
                  <a:pt x="12191524" y="0"/>
                </a:lnTo>
                <a:lnTo>
                  <a:pt x="12191524" y="999522"/>
                </a:lnTo>
                <a:lnTo>
                  <a:pt x="12191524" y="1442807"/>
                </a:lnTo>
                <a:lnTo>
                  <a:pt x="12122577" y="1473667"/>
                </a:lnTo>
                <a:cubicBezTo>
                  <a:pt x="12109137" y="1479237"/>
                  <a:pt x="12094348" y="1482309"/>
                  <a:pt x="12082252" y="1489797"/>
                </a:cubicBezTo>
                <a:cubicBezTo>
                  <a:pt x="12026558" y="1523980"/>
                  <a:pt x="11972595" y="1560851"/>
                  <a:pt x="11916137" y="1593691"/>
                </a:cubicBezTo>
                <a:cubicBezTo>
                  <a:pt x="11857951" y="1627681"/>
                  <a:pt x="11805909" y="1667816"/>
                  <a:pt x="11765771" y="1722164"/>
                </a:cubicBezTo>
                <a:cubicBezTo>
                  <a:pt x="11728516" y="1772670"/>
                  <a:pt x="11692413" y="1823942"/>
                  <a:pt x="11655351" y="1874640"/>
                </a:cubicBezTo>
                <a:cubicBezTo>
                  <a:pt x="11645941" y="1887507"/>
                  <a:pt x="11637298" y="1902679"/>
                  <a:pt x="11624432" y="1910938"/>
                </a:cubicBezTo>
                <a:cubicBezTo>
                  <a:pt x="11597739" y="1928220"/>
                  <a:pt x="11568548" y="1942239"/>
                  <a:pt x="11539935" y="1956449"/>
                </a:cubicBezTo>
                <a:cubicBezTo>
                  <a:pt x="11515354" y="1968548"/>
                  <a:pt x="11489237" y="1977572"/>
                  <a:pt x="11465234" y="1990631"/>
                </a:cubicBezTo>
                <a:cubicBezTo>
                  <a:pt x="11446031" y="2001003"/>
                  <a:pt x="11428938" y="2015406"/>
                  <a:pt x="11411078" y="2028464"/>
                </a:cubicBezTo>
                <a:cubicBezTo>
                  <a:pt x="11395523" y="2039793"/>
                  <a:pt x="11378432" y="2049587"/>
                  <a:pt x="11365374" y="2063224"/>
                </a:cubicBezTo>
                <a:cubicBezTo>
                  <a:pt x="11333494" y="2096253"/>
                  <a:pt x="11301423" y="2128708"/>
                  <a:pt x="11261864" y="2153097"/>
                </a:cubicBezTo>
                <a:cubicBezTo>
                  <a:pt x="11222880" y="2177292"/>
                  <a:pt x="11186009" y="2204371"/>
                  <a:pt x="11147219" y="2228952"/>
                </a:cubicBezTo>
                <a:cubicBezTo>
                  <a:pt x="11109194" y="2252957"/>
                  <a:pt x="11074820" y="2279264"/>
                  <a:pt x="11055040" y="2321898"/>
                </a:cubicBezTo>
                <a:cubicBezTo>
                  <a:pt x="11046207" y="2340716"/>
                  <a:pt x="11033723" y="2361265"/>
                  <a:pt x="11017016" y="2372212"/>
                </a:cubicBezTo>
                <a:cubicBezTo>
                  <a:pt x="10993203" y="2387766"/>
                  <a:pt x="10963054" y="2393336"/>
                  <a:pt x="10937127" y="2406587"/>
                </a:cubicBezTo>
                <a:cubicBezTo>
                  <a:pt x="10906594" y="2422142"/>
                  <a:pt x="10871260" y="2435584"/>
                  <a:pt x="10850520" y="2460357"/>
                </a:cubicBezTo>
                <a:cubicBezTo>
                  <a:pt x="10832083" y="2482442"/>
                  <a:pt x="10813456" y="2499725"/>
                  <a:pt x="10789065" y="2513743"/>
                </a:cubicBezTo>
                <a:cubicBezTo>
                  <a:pt x="10771977" y="2523538"/>
                  <a:pt x="10759302" y="2541396"/>
                  <a:pt x="10741635" y="2549463"/>
                </a:cubicBezTo>
                <a:cubicBezTo>
                  <a:pt x="10718398" y="2560217"/>
                  <a:pt x="10694970" y="2568667"/>
                  <a:pt x="10674613" y="2585374"/>
                </a:cubicBezTo>
                <a:cubicBezTo>
                  <a:pt x="10653488" y="2602657"/>
                  <a:pt x="10629485" y="2616291"/>
                  <a:pt x="10607400" y="2632424"/>
                </a:cubicBezTo>
                <a:cubicBezTo>
                  <a:pt x="10595686" y="2641064"/>
                  <a:pt x="10586083" y="2652395"/>
                  <a:pt x="10574755" y="2661421"/>
                </a:cubicBezTo>
                <a:cubicBezTo>
                  <a:pt x="10554014" y="2677936"/>
                  <a:pt x="10532889" y="2694066"/>
                  <a:pt x="10511572" y="2709621"/>
                </a:cubicBezTo>
                <a:cubicBezTo>
                  <a:pt x="10490258" y="2725177"/>
                  <a:pt x="10469901" y="2743228"/>
                  <a:pt x="10446472" y="2754559"/>
                </a:cubicBezTo>
                <a:cubicBezTo>
                  <a:pt x="10406530" y="2773763"/>
                  <a:pt x="10362937" y="2785286"/>
                  <a:pt x="10324143" y="2806024"/>
                </a:cubicBezTo>
                <a:cubicBezTo>
                  <a:pt x="10284778" y="2827147"/>
                  <a:pt x="10247712" y="2853650"/>
                  <a:pt x="10212763" y="2881687"/>
                </a:cubicBezTo>
                <a:cubicBezTo>
                  <a:pt x="10185110" y="2903772"/>
                  <a:pt x="10159185" y="2925665"/>
                  <a:pt x="10124423" y="2936993"/>
                </a:cubicBezTo>
                <a:cubicBezTo>
                  <a:pt x="10105029" y="2943332"/>
                  <a:pt x="10084674" y="2957158"/>
                  <a:pt x="10072957" y="2973291"/>
                </a:cubicBezTo>
                <a:cubicBezTo>
                  <a:pt x="10047608" y="3008432"/>
                  <a:pt x="10015155" y="3033205"/>
                  <a:pt x="9978476" y="3054330"/>
                </a:cubicBezTo>
                <a:cubicBezTo>
                  <a:pt x="9929506" y="3082751"/>
                  <a:pt x="9881112" y="3111748"/>
                  <a:pt x="9831950" y="3139593"/>
                </a:cubicBezTo>
                <a:cubicBezTo>
                  <a:pt x="9802955" y="3156110"/>
                  <a:pt x="9774150" y="3173585"/>
                  <a:pt x="9743420" y="3185683"/>
                </a:cubicBezTo>
                <a:cubicBezTo>
                  <a:pt x="9680626" y="3210648"/>
                  <a:pt x="9616293" y="3231963"/>
                  <a:pt x="9552921" y="3255202"/>
                </a:cubicBezTo>
                <a:cubicBezTo>
                  <a:pt x="9532180" y="3262690"/>
                  <a:pt x="9512591" y="3273445"/>
                  <a:pt x="9491467" y="3279975"/>
                </a:cubicBezTo>
                <a:cubicBezTo>
                  <a:pt x="9468614" y="3287079"/>
                  <a:pt x="9444037" y="3289191"/>
                  <a:pt x="9421184" y="3296297"/>
                </a:cubicBezTo>
                <a:cubicBezTo>
                  <a:pt x="9383158" y="3308010"/>
                  <a:pt x="9346287" y="3322991"/>
                  <a:pt x="9308263" y="3334897"/>
                </a:cubicBezTo>
                <a:cubicBezTo>
                  <a:pt x="9234905" y="3357750"/>
                  <a:pt x="9161354" y="3379643"/>
                  <a:pt x="9087805" y="3401342"/>
                </a:cubicBezTo>
                <a:cubicBezTo>
                  <a:pt x="9072058" y="3405952"/>
                  <a:pt x="9054966" y="3406528"/>
                  <a:pt x="9039413" y="3411520"/>
                </a:cubicBezTo>
                <a:cubicBezTo>
                  <a:pt x="8998123" y="3424963"/>
                  <a:pt x="8957026" y="3439557"/>
                  <a:pt x="8916122" y="3454344"/>
                </a:cubicBezTo>
                <a:cubicBezTo>
                  <a:pt x="8891351" y="3463370"/>
                  <a:pt x="8867152" y="3474508"/>
                  <a:pt x="8842189" y="3483149"/>
                </a:cubicBezTo>
                <a:cubicBezTo>
                  <a:pt x="8822216" y="3490063"/>
                  <a:pt x="8801668" y="3495439"/>
                  <a:pt x="8780927" y="3499665"/>
                </a:cubicBezTo>
                <a:cubicBezTo>
                  <a:pt x="8763068" y="3503316"/>
                  <a:pt x="8744441" y="3502930"/>
                  <a:pt x="8726773" y="3507348"/>
                </a:cubicBezTo>
                <a:cubicBezTo>
                  <a:pt x="8678955" y="3519252"/>
                  <a:pt x="8631715" y="3532697"/>
                  <a:pt x="8584281" y="3545369"/>
                </a:cubicBezTo>
                <a:cubicBezTo>
                  <a:pt x="8565270" y="3550363"/>
                  <a:pt x="8545874" y="3554014"/>
                  <a:pt x="8527437" y="3560350"/>
                </a:cubicBezTo>
                <a:cubicBezTo>
                  <a:pt x="8478083" y="3577056"/>
                  <a:pt x="8429499" y="3596067"/>
                  <a:pt x="8379953" y="3611816"/>
                </a:cubicBezTo>
                <a:cubicBezTo>
                  <a:pt x="8338858" y="3624874"/>
                  <a:pt x="8296608" y="3634283"/>
                  <a:pt x="8254935" y="3645805"/>
                </a:cubicBezTo>
                <a:cubicBezTo>
                  <a:pt x="8237268" y="3650799"/>
                  <a:pt x="8220369" y="3657906"/>
                  <a:pt x="8202705" y="3662128"/>
                </a:cubicBezTo>
                <a:cubicBezTo>
                  <a:pt x="8163143" y="3671732"/>
                  <a:pt x="8123007" y="3679796"/>
                  <a:pt x="8083256" y="3689399"/>
                </a:cubicBezTo>
                <a:cubicBezTo>
                  <a:pt x="8060593" y="3694967"/>
                  <a:pt x="8038702" y="3704953"/>
                  <a:pt x="8015657" y="3708604"/>
                </a:cubicBezTo>
                <a:cubicBezTo>
                  <a:pt x="7960927" y="3717244"/>
                  <a:pt x="7905813" y="3723388"/>
                  <a:pt x="7850697" y="3730302"/>
                </a:cubicBezTo>
                <a:cubicBezTo>
                  <a:pt x="7793857" y="3737407"/>
                  <a:pt x="7737204" y="3744897"/>
                  <a:pt x="7680358" y="3751233"/>
                </a:cubicBezTo>
                <a:cubicBezTo>
                  <a:pt x="7649249" y="3754499"/>
                  <a:pt x="7617946" y="3755075"/>
                  <a:pt x="7586836" y="3758148"/>
                </a:cubicBezTo>
                <a:cubicBezTo>
                  <a:pt x="7559567" y="3760838"/>
                  <a:pt x="7532490" y="3765830"/>
                  <a:pt x="7505221" y="3769096"/>
                </a:cubicBezTo>
                <a:cubicBezTo>
                  <a:pt x="7481600" y="3771782"/>
                  <a:pt x="7457787" y="3773318"/>
                  <a:pt x="7434167" y="3776008"/>
                </a:cubicBezTo>
                <a:cubicBezTo>
                  <a:pt x="7396337" y="3780424"/>
                  <a:pt x="7358696" y="3785419"/>
                  <a:pt x="7321059" y="3790027"/>
                </a:cubicBezTo>
                <a:cubicBezTo>
                  <a:pt x="7305312" y="3791755"/>
                  <a:pt x="7288795" y="3796555"/>
                  <a:pt x="7274008" y="3793677"/>
                </a:cubicBezTo>
                <a:cubicBezTo>
                  <a:pt x="7236753" y="3786377"/>
                  <a:pt x="7200073" y="3788491"/>
                  <a:pt x="7163010" y="3793483"/>
                </a:cubicBezTo>
                <a:cubicBezTo>
                  <a:pt x="7150336" y="3795213"/>
                  <a:pt x="7136701" y="3794827"/>
                  <a:pt x="7124411" y="3791563"/>
                </a:cubicBezTo>
                <a:cubicBezTo>
                  <a:pt x="7099253" y="3785033"/>
                  <a:pt x="7074865" y="3775814"/>
                  <a:pt x="7050092" y="3767750"/>
                </a:cubicBezTo>
                <a:cubicBezTo>
                  <a:pt x="7047401" y="3766790"/>
                  <a:pt x="7044138" y="3766598"/>
                  <a:pt x="7041259" y="3766022"/>
                </a:cubicBezTo>
                <a:cubicBezTo>
                  <a:pt x="7024935" y="3762756"/>
                  <a:pt x="7008806" y="3759492"/>
                  <a:pt x="6992479" y="3756611"/>
                </a:cubicBezTo>
                <a:cubicBezTo>
                  <a:pt x="6983647" y="3755075"/>
                  <a:pt x="6974621" y="3754883"/>
                  <a:pt x="6965786" y="3753539"/>
                </a:cubicBezTo>
                <a:cubicBezTo>
                  <a:pt x="6931605" y="3748161"/>
                  <a:pt x="6893965" y="3757188"/>
                  <a:pt x="6864390" y="3733953"/>
                </a:cubicBezTo>
                <a:cubicBezTo>
                  <a:pt x="6845188" y="3718972"/>
                  <a:pt x="6826559" y="3722430"/>
                  <a:pt x="6806012" y="3724734"/>
                </a:cubicBezTo>
                <a:cubicBezTo>
                  <a:pt x="6790457" y="3726462"/>
                  <a:pt x="6774517" y="3725884"/>
                  <a:pt x="6758771" y="3726078"/>
                </a:cubicBezTo>
                <a:cubicBezTo>
                  <a:pt x="6731118" y="3726652"/>
                  <a:pt x="6703464" y="3726846"/>
                  <a:pt x="6675809" y="3727806"/>
                </a:cubicBezTo>
                <a:cubicBezTo>
                  <a:pt x="6666975" y="3728190"/>
                  <a:pt x="6657953" y="3732993"/>
                  <a:pt x="6649308" y="3732225"/>
                </a:cubicBezTo>
                <a:cubicBezTo>
                  <a:pt x="6609365" y="3728574"/>
                  <a:pt x="6569421" y="3722812"/>
                  <a:pt x="6529475" y="3719548"/>
                </a:cubicBezTo>
                <a:cubicBezTo>
                  <a:pt x="6506816" y="3717630"/>
                  <a:pt x="6483579" y="3721276"/>
                  <a:pt x="6461111" y="3718588"/>
                </a:cubicBezTo>
                <a:cubicBezTo>
                  <a:pt x="6435188" y="3715516"/>
                  <a:pt x="6409839" y="3707644"/>
                  <a:pt x="6384104" y="3702841"/>
                </a:cubicBezTo>
                <a:cubicBezTo>
                  <a:pt x="6377000" y="3701497"/>
                  <a:pt x="6369125" y="3703225"/>
                  <a:pt x="6361637" y="3703609"/>
                </a:cubicBezTo>
                <a:cubicBezTo>
                  <a:pt x="6353187" y="3703993"/>
                  <a:pt x="6344928" y="3704761"/>
                  <a:pt x="6336480" y="3704953"/>
                </a:cubicBezTo>
                <a:cubicBezTo>
                  <a:pt x="6310745" y="3705339"/>
                  <a:pt x="6285014" y="3704761"/>
                  <a:pt x="6259279" y="3706108"/>
                </a:cubicBezTo>
                <a:cubicBezTo>
                  <a:pt x="6243533" y="3706876"/>
                  <a:pt x="6227020" y="3714748"/>
                  <a:pt x="6212421" y="3711868"/>
                </a:cubicBezTo>
                <a:cubicBezTo>
                  <a:pt x="6182658" y="3706298"/>
                  <a:pt x="6152891" y="3718780"/>
                  <a:pt x="6123127" y="3708412"/>
                </a:cubicBezTo>
                <a:cubicBezTo>
                  <a:pt x="6113907" y="3705339"/>
                  <a:pt x="6101232" y="3713020"/>
                  <a:pt x="6090095" y="3713404"/>
                </a:cubicBezTo>
                <a:cubicBezTo>
                  <a:pt x="6062249" y="3714364"/>
                  <a:pt x="6034404" y="3714172"/>
                  <a:pt x="6006559" y="3713980"/>
                </a:cubicBezTo>
                <a:cubicBezTo>
                  <a:pt x="5981594" y="3713788"/>
                  <a:pt x="5955667" y="3716476"/>
                  <a:pt x="5931664" y="3711100"/>
                </a:cubicBezTo>
                <a:cubicBezTo>
                  <a:pt x="5906505" y="3705339"/>
                  <a:pt x="5883846" y="3706108"/>
                  <a:pt x="5859457" y="3712636"/>
                </a:cubicBezTo>
                <a:cubicBezTo>
                  <a:pt x="5842749" y="3717052"/>
                  <a:pt x="5825082" y="3717630"/>
                  <a:pt x="5807800" y="3718972"/>
                </a:cubicBezTo>
                <a:cubicBezTo>
                  <a:pt x="5789173" y="3720508"/>
                  <a:pt x="5768624" y="3716476"/>
                  <a:pt x="5751725" y="3722812"/>
                </a:cubicBezTo>
                <a:cubicBezTo>
                  <a:pt x="5701409" y="3741633"/>
                  <a:pt x="5649751" y="3745665"/>
                  <a:pt x="5597135" y="3745665"/>
                </a:cubicBezTo>
                <a:cubicBezTo>
                  <a:pt x="5587530" y="3745665"/>
                  <a:pt x="5577737" y="3742979"/>
                  <a:pt x="5568522" y="3740097"/>
                </a:cubicBezTo>
                <a:cubicBezTo>
                  <a:pt x="5514748" y="3722812"/>
                  <a:pt x="5460785" y="3724348"/>
                  <a:pt x="5406055" y="3734911"/>
                </a:cubicBezTo>
                <a:cubicBezTo>
                  <a:pt x="5394725" y="3737217"/>
                  <a:pt x="5382052" y="3737601"/>
                  <a:pt x="5370722" y="3735297"/>
                </a:cubicBezTo>
                <a:cubicBezTo>
                  <a:pt x="5338843" y="3728574"/>
                  <a:pt x="5307923" y="3717436"/>
                  <a:pt x="5275854" y="3712636"/>
                </a:cubicBezTo>
                <a:cubicBezTo>
                  <a:pt x="5222853" y="3704761"/>
                  <a:pt x="5176956" y="3731262"/>
                  <a:pt x="5129523" y="3748547"/>
                </a:cubicBezTo>
                <a:cubicBezTo>
                  <a:pt x="5084393" y="3764870"/>
                  <a:pt x="5045986" y="3801741"/>
                  <a:pt x="4992598" y="3793483"/>
                </a:cubicBezTo>
                <a:cubicBezTo>
                  <a:pt x="4987223" y="3792715"/>
                  <a:pt x="4981269" y="3797899"/>
                  <a:pt x="4975315" y="3799245"/>
                </a:cubicBezTo>
                <a:cubicBezTo>
                  <a:pt x="4958992" y="3802893"/>
                  <a:pt x="4942670" y="3807309"/>
                  <a:pt x="4926153" y="3809040"/>
                </a:cubicBezTo>
                <a:cubicBezTo>
                  <a:pt x="4905990" y="3811344"/>
                  <a:pt x="4885441" y="3810576"/>
                  <a:pt x="4865279" y="3812496"/>
                </a:cubicBezTo>
                <a:cubicBezTo>
                  <a:pt x="4839352" y="3814800"/>
                  <a:pt x="4813813" y="3820944"/>
                  <a:pt x="4788077" y="3820944"/>
                </a:cubicBezTo>
                <a:cubicBezTo>
                  <a:pt x="4767337" y="3820944"/>
                  <a:pt x="4746790" y="3813840"/>
                  <a:pt x="4726243" y="3810382"/>
                </a:cubicBezTo>
                <a:cubicBezTo>
                  <a:pt x="4697244" y="3805581"/>
                  <a:pt x="4665364" y="3806925"/>
                  <a:pt x="4639824" y="3794635"/>
                </a:cubicBezTo>
                <a:cubicBezTo>
                  <a:pt x="4612556" y="3781576"/>
                  <a:pt x="4586629" y="3775624"/>
                  <a:pt x="4558401" y="3779656"/>
                </a:cubicBezTo>
                <a:cubicBezTo>
                  <a:pt x="4548990" y="3781000"/>
                  <a:pt x="4536892" y="3789067"/>
                  <a:pt x="4532667" y="3797323"/>
                </a:cubicBezTo>
                <a:cubicBezTo>
                  <a:pt x="4523257" y="3815760"/>
                  <a:pt x="4510393" y="3819026"/>
                  <a:pt x="4492916" y="3812686"/>
                </a:cubicBezTo>
                <a:cubicBezTo>
                  <a:pt x="4477745" y="3807309"/>
                  <a:pt x="4459117" y="3804621"/>
                  <a:pt x="4448748" y="3794251"/>
                </a:cubicBezTo>
                <a:cubicBezTo>
                  <a:pt x="4419365" y="3764870"/>
                  <a:pt x="4381917" y="3763910"/>
                  <a:pt x="4345430" y="3756037"/>
                </a:cubicBezTo>
                <a:cubicBezTo>
                  <a:pt x="4323158" y="3751233"/>
                  <a:pt x="4302414" y="3751043"/>
                  <a:pt x="4280138" y="3754307"/>
                </a:cubicBezTo>
                <a:cubicBezTo>
                  <a:pt x="4231745" y="3761606"/>
                  <a:pt x="4184696" y="3751233"/>
                  <a:pt x="4138222" y="3737985"/>
                </a:cubicBezTo>
                <a:cubicBezTo>
                  <a:pt x="4107495" y="3729150"/>
                  <a:pt x="4076002" y="3723774"/>
                  <a:pt x="4045468" y="3714748"/>
                </a:cubicBezTo>
                <a:cubicBezTo>
                  <a:pt x="4022615" y="3707836"/>
                  <a:pt x="3999765" y="3699577"/>
                  <a:pt x="3978834" y="3688439"/>
                </a:cubicBezTo>
                <a:cubicBezTo>
                  <a:pt x="3948489" y="3672114"/>
                  <a:pt x="3921990" y="3647533"/>
                  <a:pt x="3883388" y="3654063"/>
                </a:cubicBezTo>
                <a:cubicBezTo>
                  <a:pt x="3849397" y="3659824"/>
                  <a:pt x="3818673" y="3647727"/>
                  <a:pt x="3787562" y="3636205"/>
                </a:cubicBezTo>
                <a:cubicBezTo>
                  <a:pt x="3764709" y="3627754"/>
                  <a:pt x="3741860" y="3619112"/>
                  <a:pt x="3718236" y="3613736"/>
                </a:cubicBezTo>
                <a:cubicBezTo>
                  <a:pt x="3690198" y="3607398"/>
                  <a:pt x="3658511" y="3610088"/>
                  <a:pt x="3633546" y="3598371"/>
                </a:cubicBezTo>
                <a:cubicBezTo>
                  <a:pt x="3607429" y="3586081"/>
                  <a:pt x="3585730" y="3594339"/>
                  <a:pt x="3562493" y="3597797"/>
                </a:cubicBezTo>
                <a:cubicBezTo>
                  <a:pt x="3525430" y="3603173"/>
                  <a:pt x="3488557" y="3613160"/>
                  <a:pt x="3451111" y="3600485"/>
                </a:cubicBezTo>
                <a:cubicBezTo>
                  <a:pt x="3405599" y="3585123"/>
                  <a:pt x="3360470" y="3568608"/>
                  <a:pt x="3314766" y="3554014"/>
                </a:cubicBezTo>
                <a:cubicBezTo>
                  <a:pt x="3297095" y="3548441"/>
                  <a:pt x="3278088" y="3546137"/>
                  <a:pt x="3259650" y="3543641"/>
                </a:cubicBezTo>
                <a:cubicBezTo>
                  <a:pt x="3242177" y="3541529"/>
                  <a:pt x="3221244" y="3546905"/>
                  <a:pt x="3207800" y="3538841"/>
                </a:cubicBezTo>
                <a:cubicBezTo>
                  <a:pt x="3173232" y="3518102"/>
                  <a:pt x="3137707" y="3507924"/>
                  <a:pt x="3097761" y="3507924"/>
                </a:cubicBezTo>
                <a:cubicBezTo>
                  <a:pt x="3082781" y="3507924"/>
                  <a:pt x="3068186" y="3499281"/>
                  <a:pt x="3053018" y="3497743"/>
                </a:cubicBezTo>
                <a:cubicBezTo>
                  <a:pt x="3032275" y="3495825"/>
                  <a:pt x="3008462" y="3490639"/>
                  <a:pt x="2990411" y="3497937"/>
                </a:cubicBezTo>
                <a:cubicBezTo>
                  <a:pt x="2947971" y="3515220"/>
                  <a:pt x="2913598" y="3500817"/>
                  <a:pt x="2876535" y="3483727"/>
                </a:cubicBezTo>
                <a:cubicBezTo>
                  <a:pt x="2840045" y="3466826"/>
                  <a:pt x="2801638" y="3453386"/>
                  <a:pt x="2762848" y="3442245"/>
                </a:cubicBezTo>
                <a:cubicBezTo>
                  <a:pt x="2748254" y="3438213"/>
                  <a:pt x="2730779" y="3444935"/>
                  <a:pt x="2714647" y="3446277"/>
                </a:cubicBezTo>
                <a:cubicBezTo>
                  <a:pt x="2708884" y="3446663"/>
                  <a:pt x="2702546" y="3447239"/>
                  <a:pt x="2697364" y="3445319"/>
                </a:cubicBezTo>
                <a:cubicBezTo>
                  <a:pt x="2647242" y="3426883"/>
                  <a:pt x="2596350" y="3412864"/>
                  <a:pt x="2542006" y="3422464"/>
                </a:cubicBezTo>
                <a:cubicBezTo>
                  <a:pt x="2537013" y="3423426"/>
                  <a:pt x="2531443" y="3421314"/>
                  <a:pt x="2526449" y="3419970"/>
                </a:cubicBezTo>
                <a:cubicBezTo>
                  <a:pt x="2502060" y="3413056"/>
                  <a:pt x="2478247" y="3402110"/>
                  <a:pt x="2453476" y="3399614"/>
                </a:cubicBezTo>
                <a:cubicBezTo>
                  <a:pt x="2392408" y="3393469"/>
                  <a:pt x="2330957" y="3390971"/>
                  <a:pt x="2269501" y="3386939"/>
                </a:cubicBezTo>
                <a:cubicBezTo>
                  <a:pt x="2265661" y="3386747"/>
                  <a:pt x="2261629" y="3386747"/>
                  <a:pt x="2258173" y="3385403"/>
                </a:cubicBezTo>
                <a:cubicBezTo>
                  <a:pt x="2235512" y="3377145"/>
                  <a:pt x="2215733" y="3379835"/>
                  <a:pt x="2196526" y="3395579"/>
                </a:cubicBezTo>
                <a:cubicBezTo>
                  <a:pt x="2188078" y="3402494"/>
                  <a:pt x="2176555" y="3406142"/>
                  <a:pt x="2165995" y="3409984"/>
                </a:cubicBezTo>
                <a:cubicBezTo>
                  <a:pt x="2150438" y="3415746"/>
                  <a:pt x="2134500" y="3421314"/>
                  <a:pt x="2118369" y="3424963"/>
                </a:cubicBezTo>
                <a:cubicBezTo>
                  <a:pt x="2102428" y="3428419"/>
                  <a:pt x="2085338" y="3433219"/>
                  <a:pt x="2069975" y="3430533"/>
                </a:cubicBezTo>
                <a:cubicBezTo>
                  <a:pt x="2042322" y="3425731"/>
                  <a:pt x="2016011" y="3414978"/>
                  <a:pt x="1988742" y="3407870"/>
                </a:cubicBezTo>
                <a:cubicBezTo>
                  <a:pt x="1979334" y="3405374"/>
                  <a:pt x="1968961" y="3405760"/>
                  <a:pt x="1959169" y="3405566"/>
                </a:cubicBezTo>
                <a:cubicBezTo>
                  <a:pt x="1936700" y="3404992"/>
                  <a:pt x="1913655" y="3410560"/>
                  <a:pt x="1893300" y="3394621"/>
                </a:cubicBezTo>
                <a:cubicBezTo>
                  <a:pt x="1874482" y="3379643"/>
                  <a:pt x="1855467" y="3384057"/>
                  <a:pt x="1835688" y="3395389"/>
                </a:cubicBezTo>
                <a:cubicBezTo>
                  <a:pt x="1821477" y="3403456"/>
                  <a:pt x="1805349" y="3409792"/>
                  <a:pt x="1789408" y="3412864"/>
                </a:cubicBezTo>
                <a:cubicBezTo>
                  <a:pt x="1767515" y="3417088"/>
                  <a:pt x="1745815" y="3418818"/>
                  <a:pt x="1722194" y="3416320"/>
                </a:cubicBezTo>
                <a:cubicBezTo>
                  <a:pt x="1705487" y="3414592"/>
                  <a:pt x="1691850" y="3413824"/>
                  <a:pt x="1678792" y="3403646"/>
                </a:cubicBezTo>
                <a:cubicBezTo>
                  <a:pt x="1676682" y="3402110"/>
                  <a:pt x="1672842" y="3401726"/>
                  <a:pt x="1669960" y="3401920"/>
                </a:cubicBezTo>
                <a:cubicBezTo>
                  <a:pt x="1632128" y="3405184"/>
                  <a:pt x="1594681" y="3403456"/>
                  <a:pt x="1556465" y="3401150"/>
                </a:cubicBezTo>
                <a:cubicBezTo>
                  <a:pt x="1507881" y="3398077"/>
                  <a:pt x="1456797" y="3407102"/>
                  <a:pt x="1414742" y="3439365"/>
                </a:cubicBezTo>
                <a:cubicBezTo>
                  <a:pt x="1408597" y="3444167"/>
                  <a:pt x="1399379" y="3446277"/>
                  <a:pt x="1391313" y="3447431"/>
                </a:cubicBezTo>
                <a:cubicBezTo>
                  <a:pt x="1353289" y="3452424"/>
                  <a:pt x="1315074" y="3455882"/>
                  <a:pt x="1277050" y="3461450"/>
                </a:cubicBezTo>
                <a:cubicBezTo>
                  <a:pt x="1256309" y="3464522"/>
                  <a:pt x="1234609" y="3467212"/>
                  <a:pt x="1215792" y="3475661"/>
                </a:cubicBezTo>
                <a:cubicBezTo>
                  <a:pt x="1197357" y="3483917"/>
                  <a:pt x="1182567" y="3493711"/>
                  <a:pt x="1171622" y="3476429"/>
                </a:cubicBezTo>
                <a:cubicBezTo>
                  <a:pt x="1152035" y="3485647"/>
                  <a:pt x="1134940" y="3493329"/>
                  <a:pt x="1118238" y="3501586"/>
                </a:cubicBezTo>
                <a:cubicBezTo>
                  <a:pt x="1112090" y="3504658"/>
                  <a:pt x="1106906" y="3509652"/>
                  <a:pt x="1100759" y="3512532"/>
                </a:cubicBezTo>
                <a:cubicBezTo>
                  <a:pt x="1094229" y="3515606"/>
                  <a:pt x="1086933" y="3517524"/>
                  <a:pt x="1079829" y="3519060"/>
                </a:cubicBezTo>
                <a:cubicBezTo>
                  <a:pt x="1048141" y="3525974"/>
                  <a:pt x="1016454" y="3532311"/>
                  <a:pt x="984963" y="3539801"/>
                </a:cubicBezTo>
                <a:cubicBezTo>
                  <a:pt x="978814" y="3541337"/>
                  <a:pt x="973630" y="3547483"/>
                  <a:pt x="968060" y="3551515"/>
                </a:cubicBezTo>
                <a:cubicBezTo>
                  <a:pt x="964412" y="3554204"/>
                  <a:pt x="960764" y="3558236"/>
                  <a:pt x="956730" y="3558814"/>
                </a:cubicBezTo>
                <a:cubicBezTo>
                  <a:pt x="926004" y="3563422"/>
                  <a:pt x="895471" y="3568800"/>
                  <a:pt x="864554" y="3571104"/>
                </a:cubicBezTo>
                <a:cubicBezTo>
                  <a:pt x="838629" y="3573022"/>
                  <a:pt x="813662" y="3572448"/>
                  <a:pt x="806942" y="3605862"/>
                </a:cubicBezTo>
                <a:cubicBezTo>
                  <a:pt x="805790" y="3611624"/>
                  <a:pt x="797532" y="3617770"/>
                  <a:pt x="791197" y="3620648"/>
                </a:cubicBezTo>
                <a:cubicBezTo>
                  <a:pt x="773144" y="3628906"/>
                  <a:pt x="753938" y="3634475"/>
                  <a:pt x="736079" y="3642925"/>
                </a:cubicBezTo>
                <a:cubicBezTo>
                  <a:pt x="677509" y="3671154"/>
                  <a:pt x="616250" y="3689015"/>
                  <a:pt x="550764" y="3685751"/>
                </a:cubicBezTo>
                <a:cubicBezTo>
                  <a:pt x="530409" y="3684791"/>
                  <a:pt x="510628" y="3674418"/>
                  <a:pt x="497762" y="3670578"/>
                </a:cubicBezTo>
                <a:cubicBezTo>
                  <a:pt x="460700" y="3685751"/>
                  <a:pt x="429589" y="3700345"/>
                  <a:pt x="397134" y="3711290"/>
                </a:cubicBezTo>
                <a:cubicBezTo>
                  <a:pt x="368521" y="3721084"/>
                  <a:pt x="338562" y="3727230"/>
                  <a:pt x="309178" y="3734335"/>
                </a:cubicBezTo>
                <a:cubicBezTo>
                  <a:pt x="298424" y="3737025"/>
                  <a:pt x="287479" y="3738561"/>
                  <a:pt x="276533" y="3739905"/>
                </a:cubicBezTo>
                <a:cubicBezTo>
                  <a:pt x="242352" y="3744129"/>
                  <a:pt x="206632" y="3733953"/>
                  <a:pt x="173219" y="3750083"/>
                </a:cubicBezTo>
                <a:cubicBezTo>
                  <a:pt x="155742" y="3758534"/>
                  <a:pt x="138458" y="3768710"/>
                  <a:pt x="120023" y="3773128"/>
                </a:cubicBezTo>
                <a:cubicBezTo>
                  <a:pt x="100244" y="3777928"/>
                  <a:pt x="80895" y="3785419"/>
                  <a:pt x="61139" y="3790771"/>
                </a:cubicBezTo>
                <a:lnTo>
                  <a:pt x="0" y="3795581"/>
                </a:lnTo>
                <a:lnTo>
                  <a:pt x="0" y="3082393"/>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sp>
        <p:nvSpPr>
          <p:cNvPr id="16" name="Freeform: Shape 10">
            <a:extLst>
              <a:ext uri="{FF2B5EF4-FFF2-40B4-BE49-F238E27FC236}">
                <a16:creationId xmlns:a16="http://schemas.microsoft.com/office/drawing/2014/main" id="{A027D562-8F7E-478A-942E-D959A950C5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 y="965747"/>
            <a:ext cx="12191524" cy="2821422"/>
          </a:xfrm>
          <a:custGeom>
            <a:avLst/>
            <a:gdLst>
              <a:gd name="connsiteX0" fmla="*/ 6095524 w 6095524"/>
              <a:gd name="connsiteY0" fmla="*/ 0 h 1410656"/>
              <a:gd name="connsiteX1" fmla="*/ 6095524 w 6095524"/>
              <a:gd name="connsiteY1" fmla="*/ 221634 h 1410656"/>
              <a:gd name="connsiteX2" fmla="*/ 6061052 w 6095524"/>
              <a:gd name="connsiteY2" fmla="*/ 237063 h 1410656"/>
              <a:gd name="connsiteX3" fmla="*/ 6040890 w 6095524"/>
              <a:gd name="connsiteY3" fmla="*/ 245128 h 1410656"/>
              <a:gd name="connsiteX4" fmla="*/ 5957836 w 6095524"/>
              <a:gd name="connsiteY4" fmla="*/ 297073 h 1410656"/>
              <a:gd name="connsiteX5" fmla="*/ 5882656 w 6095524"/>
              <a:gd name="connsiteY5" fmla="*/ 361307 h 1410656"/>
              <a:gd name="connsiteX6" fmla="*/ 5827448 w 6095524"/>
              <a:gd name="connsiteY6" fmla="*/ 437542 h 1410656"/>
              <a:gd name="connsiteX7" fmla="*/ 5811989 w 6095524"/>
              <a:gd name="connsiteY7" fmla="*/ 455690 h 1410656"/>
              <a:gd name="connsiteX8" fmla="*/ 5769742 w 6095524"/>
              <a:gd name="connsiteY8" fmla="*/ 478445 h 1410656"/>
              <a:gd name="connsiteX9" fmla="*/ 5732393 w 6095524"/>
              <a:gd name="connsiteY9" fmla="*/ 495535 h 1410656"/>
              <a:gd name="connsiteX10" fmla="*/ 5705316 w 6095524"/>
              <a:gd name="connsiteY10" fmla="*/ 514451 h 1410656"/>
              <a:gd name="connsiteX11" fmla="*/ 5682465 w 6095524"/>
              <a:gd name="connsiteY11" fmla="*/ 531830 h 1410656"/>
              <a:gd name="connsiteX12" fmla="*/ 5630712 w 6095524"/>
              <a:gd name="connsiteY12" fmla="*/ 576765 h 1410656"/>
              <a:gd name="connsiteX13" fmla="*/ 5573392 w 6095524"/>
              <a:gd name="connsiteY13" fmla="*/ 614691 h 1410656"/>
              <a:gd name="connsiteX14" fmla="*/ 5527304 w 6095524"/>
              <a:gd name="connsiteY14" fmla="*/ 661162 h 1410656"/>
              <a:gd name="connsiteX15" fmla="*/ 5508293 w 6095524"/>
              <a:gd name="connsiteY15" fmla="*/ 686318 h 1410656"/>
              <a:gd name="connsiteX16" fmla="*/ 5468350 w 6095524"/>
              <a:gd name="connsiteY16" fmla="*/ 703505 h 1410656"/>
              <a:gd name="connsiteX17" fmla="*/ 5425048 w 6095524"/>
              <a:gd name="connsiteY17" fmla="*/ 730389 h 1410656"/>
              <a:gd name="connsiteX18" fmla="*/ 5394322 w 6095524"/>
              <a:gd name="connsiteY18" fmla="*/ 757081 h 1410656"/>
              <a:gd name="connsiteX19" fmla="*/ 5370608 w 6095524"/>
              <a:gd name="connsiteY19" fmla="*/ 774940 h 1410656"/>
              <a:gd name="connsiteX20" fmla="*/ 5337098 w 6095524"/>
              <a:gd name="connsiteY20" fmla="*/ 792895 h 1410656"/>
              <a:gd name="connsiteX21" fmla="*/ 5303493 w 6095524"/>
              <a:gd name="connsiteY21" fmla="*/ 816419 h 1410656"/>
              <a:gd name="connsiteX22" fmla="*/ 5287171 w 6095524"/>
              <a:gd name="connsiteY22" fmla="*/ 830917 h 1410656"/>
              <a:gd name="connsiteX23" fmla="*/ 5255581 w 6095524"/>
              <a:gd name="connsiteY23" fmla="*/ 855016 h 1410656"/>
              <a:gd name="connsiteX24" fmla="*/ 5223032 w 6095524"/>
              <a:gd name="connsiteY24" fmla="*/ 877484 h 1410656"/>
              <a:gd name="connsiteX25" fmla="*/ 5161870 w 6095524"/>
              <a:gd name="connsiteY25" fmla="*/ 903216 h 1410656"/>
              <a:gd name="connsiteX26" fmla="*/ 5106182 w 6095524"/>
              <a:gd name="connsiteY26" fmla="*/ 941046 h 1410656"/>
              <a:gd name="connsiteX27" fmla="*/ 5062014 w 6095524"/>
              <a:gd name="connsiteY27" fmla="*/ 968698 h 1410656"/>
              <a:gd name="connsiteX28" fmla="*/ 5036282 w 6095524"/>
              <a:gd name="connsiteY28" fmla="*/ 986846 h 1410656"/>
              <a:gd name="connsiteX29" fmla="*/ 4989043 w 6095524"/>
              <a:gd name="connsiteY29" fmla="*/ 1027364 h 1410656"/>
              <a:gd name="connsiteX30" fmla="*/ 4915783 w 6095524"/>
              <a:gd name="connsiteY30" fmla="*/ 1069994 h 1410656"/>
              <a:gd name="connsiteX31" fmla="*/ 4871520 w 6095524"/>
              <a:gd name="connsiteY31" fmla="*/ 1093038 h 1410656"/>
              <a:gd name="connsiteX32" fmla="*/ 4776274 w 6095524"/>
              <a:gd name="connsiteY32" fmla="*/ 1127796 h 1410656"/>
              <a:gd name="connsiteX33" fmla="*/ 4745548 w 6095524"/>
              <a:gd name="connsiteY33" fmla="*/ 1140182 h 1410656"/>
              <a:gd name="connsiteX34" fmla="*/ 4710408 w 6095524"/>
              <a:gd name="connsiteY34" fmla="*/ 1148343 h 1410656"/>
              <a:gd name="connsiteX35" fmla="*/ 4653950 w 6095524"/>
              <a:gd name="connsiteY35" fmla="*/ 1167642 h 1410656"/>
              <a:gd name="connsiteX36" fmla="*/ 4543725 w 6095524"/>
              <a:gd name="connsiteY36" fmla="*/ 1200863 h 1410656"/>
              <a:gd name="connsiteX37" fmla="*/ 4519530 w 6095524"/>
              <a:gd name="connsiteY37" fmla="*/ 1205952 h 1410656"/>
              <a:gd name="connsiteX38" fmla="*/ 4457887 w 6095524"/>
              <a:gd name="connsiteY38" fmla="*/ 1227363 h 1410656"/>
              <a:gd name="connsiteX39" fmla="*/ 4420922 w 6095524"/>
              <a:gd name="connsiteY39" fmla="*/ 1241765 h 1410656"/>
              <a:gd name="connsiteX40" fmla="*/ 4390292 w 6095524"/>
              <a:gd name="connsiteY40" fmla="*/ 1250023 h 1410656"/>
              <a:gd name="connsiteX41" fmla="*/ 4363216 w 6095524"/>
              <a:gd name="connsiteY41" fmla="*/ 1253864 h 1410656"/>
              <a:gd name="connsiteX42" fmla="*/ 4291973 w 6095524"/>
              <a:gd name="connsiteY42" fmla="*/ 1272874 h 1410656"/>
              <a:gd name="connsiteX43" fmla="*/ 4263552 w 6095524"/>
              <a:gd name="connsiteY43" fmla="*/ 1280364 h 1410656"/>
              <a:gd name="connsiteX44" fmla="*/ 4189813 w 6095524"/>
              <a:gd name="connsiteY44" fmla="*/ 1306096 h 1410656"/>
              <a:gd name="connsiteX45" fmla="*/ 4127306 w 6095524"/>
              <a:gd name="connsiteY45" fmla="*/ 1323090 h 1410656"/>
              <a:gd name="connsiteX46" fmla="*/ 4101192 w 6095524"/>
              <a:gd name="connsiteY46" fmla="*/ 1331251 h 1410656"/>
              <a:gd name="connsiteX47" fmla="*/ 4041470 w 6095524"/>
              <a:gd name="connsiteY47" fmla="*/ 1344886 h 1410656"/>
              <a:gd name="connsiteX48" fmla="*/ 4007672 w 6095524"/>
              <a:gd name="connsiteY48" fmla="*/ 1354488 h 1410656"/>
              <a:gd name="connsiteX49" fmla="*/ 3925195 w 6095524"/>
              <a:gd name="connsiteY49" fmla="*/ 1365337 h 1410656"/>
              <a:gd name="connsiteX50" fmla="*/ 3840029 w 6095524"/>
              <a:gd name="connsiteY50" fmla="*/ 1375802 h 1410656"/>
              <a:gd name="connsiteX51" fmla="*/ 3793270 w 6095524"/>
              <a:gd name="connsiteY51" fmla="*/ 1379259 h 1410656"/>
              <a:gd name="connsiteX52" fmla="*/ 3752464 w 6095524"/>
              <a:gd name="connsiteY52" fmla="*/ 1384733 h 1410656"/>
              <a:gd name="connsiteX53" fmla="*/ 3716938 w 6095524"/>
              <a:gd name="connsiteY53" fmla="*/ 1388189 h 1410656"/>
              <a:gd name="connsiteX54" fmla="*/ 3660386 w 6095524"/>
              <a:gd name="connsiteY54" fmla="*/ 1395198 h 1410656"/>
              <a:gd name="connsiteX55" fmla="*/ 3636862 w 6095524"/>
              <a:gd name="connsiteY55" fmla="*/ 1397023 h 1410656"/>
              <a:gd name="connsiteX56" fmla="*/ 3581365 w 6095524"/>
              <a:gd name="connsiteY56" fmla="*/ 1396926 h 1410656"/>
              <a:gd name="connsiteX57" fmla="*/ 3562066 w 6095524"/>
              <a:gd name="connsiteY57" fmla="*/ 1395966 h 1410656"/>
              <a:gd name="connsiteX58" fmla="*/ 3524908 w 6095524"/>
              <a:gd name="connsiteY58" fmla="*/ 1384060 h 1410656"/>
              <a:gd name="connsiteX59" fmla="*/ 3520492 w 6095524"/>
              <a:gd name="connsiteY59" fmla="*/ 1383196 h 1410656"/>
              <a:gd name="connsiteX60" fmla="*/ 3496103 w 6095524"/>
              <a:gd name="connsiteY60" fmla="*/ 1378491 h 1410656"/>
              <a:gd name="connsiteX61" fmla="*/ 3482757 w 6095524"/>
              <a:gd name="connsiteY61" fmla="*/ 1376955 h 1410656"/>
              <a:gd name="connsiteX62" fmla="*/ 3432061 w 6095524"/>
              <a:gd name="connsiteY62" fmla="*/ 1367162 h 1410656"/>
              <a:gd name="connsiteX63" fmla="*/ 3402873 w 6095524"/>
              <a:gd name="connsiteY63" fmla="*/ 1362553 h 1410656"/>
              <a:gd name="connsiteX64" fmla="*/ 3379253 w 6095524"/>
              <a:gd name="connsiteY64" fmla="*/ 1363225 h 1410656"/>
              <a:gd name="connsiteX65" fmla="*/ 3337774 w 6095524"/>
              <a:gd name="connsiteY65" fmla="*/ 1364089 h 1410656"/>
              <a:gd name="connsiteX66" fmla="*/ 3324524 w 6095524"/>
              <a:gd name="connsiteY66" fmla="*/ 1366298 h 1410656"/>
              <a:gd name="connsiteX67" fmla="*/ 3264610 w 6095524"/>
              <a:gd name="connsiteY67" fmla="*/ 1359960 h 1410656"/>
              <a:gd name="connsiteX68" fmla="*/ 3230429 w 6095524"/>
              <a:gd name="connsiteY68" fmla="*/ 1359480 h 1410656"/>
              <a:gd name="connsiteX69" fmla="*/ 3191927 w 6095524"/>
              <a:gd name="connsiteY69" fmla="*/ 1351607 h 1410656"/>
              <a:gd name="connsiteX70" fmla="*/ 3180694 w 6095524"/>
              <a:gd name="connsiteY70" fmla="*/ 1351991 h 1410656"/>
              <a:gd name="connsiteX71" fmla="*/ 3168116 w 6095524"/>
              <a:gd name="connsiteY71" fmla="*/ 1352663 h 1410656"/>
              <a:gd name="connsiteX72" fmla="*/ 3129517 w 6095524"/>
              <a:gd name="connsiteY72" fmla="*/ 1353240 h 1410656"/>
              <a:gd name="connsiteX73" fmla="*/ 3106089 w 6095524"/>
              <a:gd name="connsiteY73" fmla="*/ 1356120 h 1410656"/>
              <a:gd name="connsiteX74" fmla="*/ 3061444 w 6095524"/>
              <a:gd name="connsiteY74" fmla="*/ 1354392 h 1410656"/>
              <a:gd name="connsiteX75" fmla="*/ 3044928 w 6095524"/>
              <a:gd name="connsiteY75" fmla="*/ 1356888 h 1410656"/>
              <a:gd name="connsiteX76" fmla="*/ 3003162 w 6095524"/>
              <a:gd name="connsiteY76" fmla="*/ 1357176 h 1410656"/>
              <a:gd name="connsiteX77" fmla="*/ 2965716 w 6095524"/>
              <a:gd name="connsiteY77" fmla="*/ 1355736 h 1410656"/>
              <a:gd name="connsiteX78" fmla="*/ 2929614 w 6095524"/>
              <a:gd name="connsiteY78" fmla="*/ 1356504 h 1410656"/>
              <a:gd name="connsiteX79" fmla="*/ 2903786 w 6095524"/>
              <a:gd name="connsiteY79" fmla="*/ 1359672 h 1410656"/>
              <a:gd name="connsiteX80" fmla="*/ 2875750 w 6095524"/>
              <a:gd name="connsiteY80" fmla="*/ 1361592 h 1410656"/>
              <a:gd name="connsiteX81" fmla="*/ 2798458 w 6095524"/>
              <a:gd name="connsiteY81" fmla="*/ 1373018 h 1410656"/>
              <a:gd name="connsiteX82" fmla="*/ 2784152 w 6095524"/>
              <a:gd name="connsiteY82" fmla="*/ 1370234 h 1410656"/>
              <a:gd name="connsiteX83" fmla="*/ 2702922 w 6095524"/>
              <a:gd name="connsiteY83" fmla="*/ 1367641 h 1410656"/>
              <a:gd name="connsiteX84" fmla="*/ 2685256 w 6095524"/>
              <a:gd name="connsiteY84" fmla="*/ 1367834 h 1410656"/>
              <a:gd name="connsiteX85" fmla="*/ 2637824 w 6095524"/>
              <a:gd name="connsiteY85" fmla="*/ 1356504 h 1410656"/>
              <a:gd name="connsiteX86" fmla="*/ 2564661 w 6095524"/>
              <a:gd name="connsiteY86" fmla="*/ 1374459 h 1410656"/>
              <a:gd name="connsiteX87" fmla="*/ 2496201 w 6095524"/>
              <a:gd name="connsiteY87" fmla="*/ 1396926 h 1410656"/>
              <a:gd name="connsiteX88" fmla="*/ 2487560 w 6095524"/>
              <a:gd name="connsiteY88" fmla="*/ 1399807 h 1410656"/>
              <a:gd name="connsiteX89" fmla="*/ 2462980 w 6095524"/>
              <a:gd name="connsiteY89" fmla="*/ 1404704 h 1410656"/>
              <a:gd name="connsiteX90" fmla="*/ 2432544 w 6095524"/>
              <a:gd name="connsiteY90" fmla="*/ 1406432 h 1410656"/>
              <a:gd name="connsiteX91" fmla="*/ 2393945 w 6095524"/>
              <a:gd name="connsiteY91" fmla="*/ 1410656 h 1410656"/>
              <a:gd name="connsiteX92" fmla="*/ 2363029 w 6095524"/>
              <a:gd name="connsiteY92" fmla="*/ 1405375 h 1410656"/>
              <a:gd name="connsiteX93" fmla="*/ 2319821 w 6095524"/>
              <a:gd name="connsiteY93" fmla="*/ 1397502 h 1410656"/>
              <a:gd name="connsiteX94" fmla="*/ 2279111 w 6095524"/>
              <a:gd name="connsiteY94" fmla="*/ 1390013 h 1410656"/>
              <a:gd name="connsiteX95" fmla="*/ 2266245 w 6095524"/>
              <a:gd name="connsiteY95" fmla="*/ 1398846 h 1410656"/>
              <a:gd name="connsiteX96" fmla="*/ 2246370 w 6095524"/>
              <a:gd name="connsiteY96" fmla="*/ 1406527 h 1410656"/>
              <a:gd name="connsiteX97" fmla="*/ 2224287 w 6095524"/>
              <a:gd name="connsiteY97" fmla="*/ 1397310 h 1410656"/>
              <a:gd name="connsiteX98" fmla="*/ 2172630 w 6095524"/>
              <a:gd name="connsiteY98" fmla="*/ 1378204 h 1410656"/>
              <a:gd name="connsiteX99" fmla="*/ 2139985 w 6095524"/>
              <a:gd name="connsiteY99" fmla="*/ 1377339 h 1410656"/>
              <a:gd name="connsiteX100" fmla="*/ 2069030 w 6095524"/>
              <a:gd name="connsiteY100" fmla="*/ 1369178 h 1410656"/>
              <a:gd name="connsiteX101" fmla="*/ 2022655 w 6095524"/>
              <a:gd name="connsiteY101" fmla="*/ 1357560 h 1410656"/>
              <a:gd name="connsiteX102" fmla="*/ 1989339 w 6095524"/>
              <a:gd name="connsiteY102" fmla="*/ 1344406 h 1410656"/>
              <a:gd name="connsiteX103" fmla="*/ 1941618 w 6095524"/>
              <a:gd name="connsiteY103" fmla="*/ 1327219 h 1410656"/>
              <a:gd name="connsiteX104" fmla="*/ 1893707 w 6095524"/>
              <a:gd name="connsiteY104" fmla="*/ 1318290 h 1410656"/>
              <a:gd name="connsiteX105" fmla="*/ 1859045 w 6095524"/>
              <a:gd name="connsiteY105" fmla="*/ 1307056 h 1410656"/>
              <a:gd name="connsiteX106" fmla="*/ 1816702 w 6095524"/>
              <a:gd name="connsiteY106" fmla="*/ 1299374 h 1410656"/>
              <a:gd name="connsiteX107" fmla="*/ 1781177 w 6095524"/>
              <a:gd name="connsiteY107" fmla="*/ 1299087 h 1410656"/>
              <a:gd name="connsiteX108" fmla="*/ 1725488 w 6095524"/>
              <a:gd name="connsiteY108" fmla="*/ 1300431 h 1410656"/>
              <a:gd name="connsiteX109" fmla="*/ 1657318 w 6095524"/>
              <a:gd name="connsiteY109" fmla="*/ 1277196 h 1410656"/>
              <a:gd name="connsiteX110" fmla="*/ 1629761 w 6095524"/>
              <a:gd name="connsiteY110" fmla="*/ 1272010 h 1410656"/>
              <a:gd name="connsiteX111" fmla="*/ 1603837 w 6095524"/>
              <a:gd name="connsiteY111" fmla="*/ 1269610 h 1410656"/>
              <a:gd name="connsiteX112" fmla="*/ 1548820 w 6095524"/>
              <a:gd name="connsiteY112" fmla="*/ 1254152 h 1410656"/>
              <a:gd name="connsiteX113" fmla="*/ 1526449 w 6095524"/>
              <a:gd name="connsiteY113" fmla="*/ 1249062 h 1410656"/>
              <a:gd name="connsiteX114" fmla="*/ 1495147 w 6095524"/>
              <a:gd name="connsiteY114" fmla="*/ 1249159 h 1410656"/>
              <a:gd name="connsiteX115" fmla="*/ 1438211 w 6095524"/>
              <a:gd name="connsiteY115" fmla="*/ 1242054 h 1410656"/>
              <a:gd name="connsiteX116" fmla="*/ 1381370 w 6095524"/>
              <a:gd name="connsiteY116" fmla="*/ 1221314 h 1410656"/>
              <a:gd name="connsiteX117" fmla="*/ 1357270 w 6095524"/>
              <a:gd name="connsiteY117" fmla="*/ 1223330 h 1410656"/>
              <a:gd name="connsiteX118" fmla="*/ 1348629 w 6095524"/>
              <a:gd name="connsiteY118" fmla="*/ 1222851 h 1410656"/>
              <a:gd name="connsiteX119" fmla="*/ 1270953 w 6095524"/>
              <a:gd name="connsiteY119" fmla="*/ 1211424 h 1410656"/>
              <a:gd name="connsiteX120" fmla="*/ 1263175 w 6095524"/>
              <a:gd name="connsiteY120" fmla="*/ 1210177 h 1410656"/>
              <a:gd name="connsiteX121" fmla="*/ 1226690 w 6095524"/>
              <a:gd name="connsiteY121" fmla="*/ 1199999 h 1410656"/>
              <a:gd name="connsiteX122" fmla="*/ 1134706 w 6095524"/>
              <a:gd name="connsiteY122" fmla="*/ 1193662 h 1410656"/>
              <a:gd name="connsiteX123" fmla="*/ 1129042 w 6095524"/>
              <a:gd name="connsiteY123" fmla="*/ 1192894 h 1410656"/>
              <a:gd name="connsiteX124" fmla="*/ 1098220 w 6095524"/>
              <a:gd name="connsiteY124" fmla="*/ 1197982 h 1410656"/>
              <a:gd name="connsiteX125" fmla="*/ 1082955 w 6095524"/>
              <a:gd name="connsiteY125" fmla="*/ 1205184 h 1410656"/>
              <a:gd name="connsiteX126" fmla="*/ 1059143 w 6095524"/>
              <a:gd name="connsiteY126" fmla="*/ 1212673 h 1410656"/>
              <a:gd name="connsiteX127" fmla="*/ 1034947 w 6095524"/>
              <a:gd name="connsiteY127" fmla="*/ 1215458 h 1410656"/>
              <a:gd name="connsiteX128" fmla="*/ 994332 w 6095524"/>
              <a:gd name="connsiteY128" fmla="*/ 1204127 h 1410656"/>
              <a:gd name="connsiteX129" fmla="*/ 979546 w 6095524"/>
              <a:gd name="connsiteY129" fmla="*/ 1202975 h 1410656"/>
              <a:gd name="connsiteX130" fmla="*/ 946613 w 6095524"/>
              <a:gd name="connsiteY130" fmla="*/ 1197503 h 1410656"/>
              <a:gd name="connsiteX131" fmla="*/ 917808 w 6095524"/>
              <a:gd name="connsiteY131" fmla="*/ 1197887 h 1410656"/>
              <a:gd name="connsiteX132" fmla="*/ 894669 w 6095524"/>
              <a:gd name="connsiteY132" fmla="*/ 1206624 h 1410656"/>
              <a:gd name="connsiteX133" fmla="*/ 861063 w 6095524"/>
              <a:gd name="connsiteY133" fmla="*/ 1208352 h 1410656"/>
              <a:gd name="connsiteX134" fmla="*/ 839363 w 6095524"/>
              <a:gd name="connsiteY134" fmla="*/ 1202015 h 1410656"/>
              <a:gd name="connsiteX135" fmla="*/ 834947 w 6095524"/>
              <a:gd name="connsiteY135" fmla="*/ 1201152 h 1410656"/>
              <a:gd name="connsiteX136" fmla="*/ 778202 w 6095524"/>
              <a:gd name="connsiteY136" fmla="*/ 1200767 h 1410656"/>
              <a:gd name="connsiteX137" fmla="*/ 707343 w 6095524"/>
              <a:gd name="connsiteY137" fmla="*/ 1219874 h 1410656"/>
              <a:gd name="connsiteX138" fmla="*/ 695629 w 6095524"/>
              <a:gd name="connsiteY138" fmla="*/ 1223907 h 1410656"/>
              <a:gd name="connsiteX139" fmla="*/ 638500 w 6095524"/>
              <a:gd name="connsiteY139" fmla="*/ 1230916 h 1410656"/>
              <a:gd name="connsiteX140" fmla="*/ 607872 w 6095524"/>
              <a:gd name="connsiteY140" fmla="*/ 1238021 h 1410656"/>
              <a:gd name="connsiteX141" fmla="*/ 585788 w 6095524"/>
              <a:gd name="connsiteY141" fmla="*/ 1238405 h 1410656"/>
              <a:gd name="connsiteX142" fmla="*/ 559097 w 6095524"/>
              <a:gd name="connsiteY142" fmla="*/ 1250983 h 1410656"/>
              <a:gd name="connsiteX143" fmla="*/ 550358 w 6095524"/>
              <a:gd name="connsiteY143" fmla="*/ 1256456 h 1410656"/>
              <a:gd name="connsiteX144" fmla="*/ 539893 w 6095524"/>
              <a:gd name="connsiteY144" fmla="*/ 1259720 h 1410656"/>
              <a:gd name="connsiteX145" fmla="*/ 492462 w 6095524"/>
              <a:gd name="connsiteY145" fmla="*/ 1270090 h 1410656"/>
              <a:gd name="connsiteX146" fmla="*/ 484011 w 6095524"/>
              <a:gd name="connsiteY146" fmla="*/ 1275947 h 1410656"/>
              <a:gd name="connsiteX147" fmla="*/ 478346 w 6095524"/>
              <a:gd name="connsiteY147" fmla="*/ 1279596 h 1410656"/>
              <a:gd name="connsiteX148" fmla="*/ 432260 w 6095524"/>
              <a:gd name="connsiteY148" fmla="*/ 1285741 h 1410656"/>
              <a:gd name="connsiteX149" fmla="*/ 403455 w 6095524"/>
              <a:gd name="connsiteY149" fmla="*/ 1303119 h 1410656"/>
              <a:gd name="connsiteX150" fmla="*/ 395583 w 6095524"/>
              <a:gd name="connsiteY150" fmla="*/ 1310512 h 1410656"/>
              <a:gd name="connsiteX151" fmla="*/ 368025 w 6095524"/>
              <a:gd name="connsiteY151" fmla="*/ 1321650 h 1410656"/>
              <a:gd name="connsiteX152" fmla="*/ 275371 w 6095524"/>
              <a:gd name="connsiteY152" fmla="*/ 1343062 h 1410656"/>
              <a:gd name="connsiteX153" fmla="*/ 248871 w 6095524"/>
              <a:gd name="connsiteY153" fmla="*/ 1335476 h 1410656"/>
              <a:gd name="connsiteX154" fmla="*/ 198559 w 6095524"/>
              <a:gd name="connsiteY154" fmla="*/ 1355831 h 1410656"/>
              <a:gd name="connsiteX155" fmla="*/ 154583 w 6095524"/>
              <a:gd name="connsiteY155" fmla="*/ 1367353 h 1410656"/>
              <a:gd name="connsiteX156" fmla="*/ 138261 w 6095524"/>
              <a:gd name="connsiteY156" fmla="*/ 1370138 h 1410656"/>
              <a:gd name="connsiteX157" fmla="*/ 86606 w 6095524"/>
              <a:gd name="connsiteY157" fmla="*/ 1375227 h 1410656"/>
              <a:gd name="connsiteX158" fmla="*/ 60009 w 6095524"/>
              <a:gd name="connsiteY158" fmla="*/ 1386749 h 1410656"/>
              <a:gd name="connsiteX159" fmla="*/ 30568 w 6095524"/>
              <a:gd name="connsiteY159" fmla="*/ 1395570 h 1410656"/>
              <a:gd name="connsiteX160" fmla="*/ 0 w 6095524"/>
              <a:gd name="connsiteY160" fmla="*/ 1397975 h 1410656"/>
              <a:gd name="connsiteX161" fmla="*/ 0 w 6095524"/>
              <a:gd name="connsiteY161" fmla="*/ 1041395 h 1410656"/>
              <a:gd name="connsiteX162" fmla="*/ 17282 w 6095524"/>
              <a:gd name="connsiteY162" fmla="*/ 1043014 h 1410656"/>
              <a:gd name="connsiteX163" fmla="*/ 45030 w 6095524"/>
              <a:gd name="connsiteY163" fmla="*/ 1049159 h 1410656"/>
              <a:gd name="connsiteX164" fmla="*/ 85356 w 6095524"/>
              <a:gd name="connsiteY164" fmla="*/ 1059145 h 1410656"/>
              <a:gd name="connsiteX165" fmla="*/ 133077 w 6095524"/>
              <a:gd name="connsiteY165" fmla="*/ 1047815 h 1410656"/>
              <a:gd name="connsiteX166" fmla="*/ 137877 w 6095524"/>
              <a:gd name="connsiteY166" fmla="*/ 1043110 h 1410656"/>
              <a:gd name="connsiteX167" fmla="*/ 189053 w 6095524"/>
              <a:gd name="connsiteY167" fmla="*/ 1031877 h 1410656"/>
              <a:gd name="connsiteX168" fmla="*/ 273066 w 6095524"/>
              <a:gd name="connsiteY168" fmla="*/ 1019010 h 1410656"/>
              <a:gd name="connsiteX169" fmla="*/ 278539 w 6095524"/>
              <a:gd name="connsiteY169" fmla="*/ 1018146 h 1410656"/>
              <a:gd name="connsiteX170" fmla="*/ 326355 w 6095524"/>
              <a:gd name="connsiteY170" fmla="*/ 1044358 h 1410656"/>
              <a:gd name="connsiteX171" fmla="*/ 364761 w 6095524"/>
              <a:gd name="connsiteY171" fmla="*/ 1040710 h 1410656"/>
              <a:gd name="connsiteX172" fmla="*/ 382619 w 6095524"/>
              <a:gd name="connsiteY172" fmla="*/ 1022562 h 1410656"/>
              <a:gd name="connsiteX173" fmla="*/ 433988 w 6095524"/>
              <a:gd name="connsiteY173" fmla="*/ 1008256 h 1410656"/>
              <a:gd name="connsiteX174" fmla="*/ 497262 w 6095524"/>
              <a:gd name="connsiteY174" fmla="*/ 1009697 h 1410656"/>
              <a:gd name="connsiteX175" fmla="*/ 542101 w 6095524"/>
              <a:gd name="connsiteY175" fmla="*/ 1007872 h 1410656"/>
              <a:gd name="connsiteX176" fmla="*/ 566681 w 6095524"/>
              <a:gd name="connsiteY176" fmla="*/ 998175 h 1410656"/>
              <a:gd name="connsiteX177" fmla="*/ 584251 w 6095524"/>
              <a:gd name="connsiteY177" fmla="*/ 999136 h 1410656"/>
              <a:gd name="connsiteX178" fmla="*/ 617280 w 6095524"/>
              <a:gd name="connsiteY178" fmla="*/ 1006049 h 1410656"/>
              <a:gd name="connsiteX179" fmla="*/ 721842 w 6095524"/>
              <a:gd name="connsiteY179" fmla="*/ 1014210 h 1410656"/>
              <a:gd name="connsiteX180" fmla="*/ 764472 w 6095524"/>
              <a:gd name="connsiteY180" fmla="*/ 1001440 h 1410656"/>
              <a:gd name="connsiteX181" fmla="*/ 777242 w 6095524"/>
              <a:gd name="connsiteY181" fmla="*/ 1001152 h 1410656"/>
              <a:gd name="connsiteX182" fmla="*/ 805854 w 6095524"/>
              <a:gd name="connsiteY182" fmla="*/ 1006145 h 1410656"/>
              <a:gd name="connsiteX183" fmla="*/ 864904 w 6095524"/>
              <a:gd name="connsiteY183" fmla="*/ 1002784 h 1410656"/>
              <a:gd name="connsiteX184" fmla="*/ 886700 w 6095524"/>
              <a:gd name="connsiteY184" fmla="*/ 997695 h 1410656"/>
              <a:gd name="connsiteX185" fmla="*/ 898797 w 6095524"/>
              <a:gd name="connsiteY185" fmla="*/ 994430 h 1410656"/>
              <a:gd name="connsiteX186" fmla="*/ 960919 w 6095524"/>
              <a:gd name="connsiteY186" fmla="*/ 985405 h 1410656"/>
              <a:gd name="connsiteX187" fmla="*/ 988571 w 6095524"/>
              <a:gd name="connsiteY187" fmla="*/ 975708 h 1410656"/>
              <a:gd name="connsiteX188" fmla="*/ 996061 w 6095524"/>
              <a:gd name="connsiteY188" fmla="*/ 974268 h 1410656"/>
              <a:gd name="connsiteX189" fmla="*/ 1037059 w 6095524"/>
              <a:gd name="connsiteY189" fmla="*/ 978300 h 1410656"/>
              <a:gd name="connsiteX190" fmla="*/ 1067784 w 6095524"/>
              <a:gd name="connsiteY190" fmla="*/ 993950 h 1410656"/>
              <a:gd name="connsiteX191" fmla="*/ 1073737 w 6095524"/>
              <a:gd name="connsiteY191" fmla="*/ 999231 h 1410656"/>
              <a:gd name="connsiteX192" fmla="*/ 1159383 w 6095524"/>
              <a:gd name="connsiteY192" fmla="*/ 997407 h 1410656"/>
              <a:gd name="connsiteX193" fmla="*/ 1172536 w 6095524"/>
              <a:gd name="connsiteY193" fmla="*/ 995198 h 1410656"/>
              <a:gd name="connsiteX194" fmla="*/ 1236099 w 6095524"/>
              <a:gd name="connsiteY194" fmla="*/ 1004416 h 1410656"/>
              <a:gd name="connsiteX195" fmla="*/ 1254630 w 6095524"/>
              <a:gd name="connsiteY195" fmla="*/ 1006240 h 1410656"/>
              <a:gd name="connsiteX196" fmla="*/ 1321072 w 6095524"/>
              <a:gd name="connsiteY196" fmla="*/ 1014498 h 1410656"/>
              <a:gd name="connsiteX197" fmla="*/ 1330481 w 6095524"/>
              <a:gd name="connsiteY197" fmla="*/ 1006817 h 1410656"/>
              <a:gd name="connsiteX198" fmla="*/ 1357558 w 6095524"/>
              <a:gd name="connsiteY198" fmla="*/ 987517 h 1410656"/>
              <a:gd name="connsiteX199" fmla="*/ 1410942 w 6095524"/>
              <a:gd name="connsiteY199" fmla="*/ 970427 h 1410656"/>
              <a:gd name="connsiteX200" fmla="*/ 1425441 w 6095524"/>
              <a:gd name="connsiteY200" fmla="*/ 971387 h 1410656"/>
              <a:gd name="connsiteX201" fmla="*/ 1462118 w 6095524"/>
              <a:gd name="connsiteY201" fmla="*/ 999904 h 1410656"/>
              <a:gd name="connsiteX202" fmla="*/ 1479978 w 6095524"/>
              <a:gd name="connsiteY202" fmla="*/ 1011329 h 1410656"/>
              <a:gd name="connsiteX203" fmla="*/ 1530674 w 6095524"/>
              <a:gd name="connsiteY203" fmla="*/ 1032356 h 1410656"/>
              <a:gd name="connsiteX204" fmla="*/ 1534898 w 6095524"/>
              <a:gd name="connsiteY204" fmla="*/ 1036197 h 1410656"/>
              <a:gd name="connsiteX205" fmla="*/ 1572344 w 6095524"/>
              <a:gd name="connsiteY205" fmla="*/ 1081804 h 1410656"/>
              <a:gd name="connsiteX206" fmla="*/ 1580793 w 6095524"/>
              <a:gd name="connsiteY206" fmla="*/ 1089581 h 1410656"/>
              <a:gd name="connsiteX207" fmla="*/ 1590971 w 6095524"/>
              <a:gd name="connsiteY207" fmla="*/ 1101680 h 1410656"/>
              <a:gd name="connsiteX208" fmla="*/ 1622751 w 6095524"/>
              <a:gd name="connsiteY208" fmla="*/ 1125108 h 1410656"/>
              <a:gd name="connsiteX209" fmla="*/ 1662118 w 6095524"/>
              <a:gd name="connsiteY209" fmla="*/ 1132596 h 1410656"/>
              <a:gd name="connsiteX210" fmla="*/ 1709646 w 6095524"/>
              <a:gd name="connsiteY210" fmla="*/ 1144022 h 1410656"/>
              <a:gd name="connsiteX211" fmla="*/ 1729521 w 6095524"/>
              <a:gd name="connsiteY211" fmla="*/ 1151704 h 1410656"/>
              <a:gd name="connsiteX212" fmla="*/ 1782809 w 6095524"/>
              <a:gd name="connsiteY212" fmla="*/ 1166298 h 1410656"/>
              <a:gd name="connsiteX213" fmla="*/ 1820831 w 6095524"/>
              <a:gd name="connsiteY213" fmla="*/ 1178588 h 1410656"/>
              <a:gd name="connsiteX214" fmla="*/ 1875656 w 6095524"/>
              <a:gd name="connsiteY214" fmla="*/ 1185789 h 1410656"/>
              <a:gd name="connsiteX215" fmla="*/ 1902252 w 6095524"/>
              <a:gd name="connsiteY215" fmla="*/ 1186076 h 1410656"/>
              <a:gd name="connsiteX216" fmla="*/ 1951123 w 6095524"/>
              <a:gd name="connsiteY216" fmla="*/ 1222946 h 1410656"/>
              <a:gd name="connsiteX217" fmla="*/ 1990106 w 6095524"/>
              <a:gd name="connsiteY217" fmla="*/ 1247335 h 1410656"/>
              <a:gd name="connsiteX218" fmla="*/ 2031105 w 6095524"/>
              <a:gd name="connsiteY218" fmla="*/ 1235525 h 1410656"/>
              <a:gd name="connsiteX219" fmla="*/ 2042242 w 6095524"/>
              <a:gd name="connsiteY219" fmla="*/ 1224387 h 1410656"/>
              <a:gd name="connsiteX220" fmla="*/ 2109453 w 6095524"/>
              <a:gd name="connsiteY220" fmla="*/ 1213826 h 1410656"/>
              <a:gd name="connsiteX221" fmla="*/ 2205468 w 6095524"/>
              <a:gd name="connsiteY221" fmla="*/ 1213442 h 1410656"/>
              <a:gd name="connsiteX222" fmla="*/ 2365142 w 6095524"/>
              <a:gd name="connsiteY222" fmla="*/ 1189437 h 1410656"/>
              <a:gd name="connsiteX223" fmla="*/ 2392985 w 6095524"/>
              <a:gd name="connsiteY223" fmla="*/ 1178299 h 1410656"/>
              <a:gd name="connsiteX224" fmla="*/ 2424286 w 6095524"/>
              <a:gd name="connsiteY224" fmla="*/ 1175515 h 1410656"/>
              <a:gd name="connsiteX225" fmla="*/ 2436289 w 6095524"/>
              <a:gd name="connsiteY225" fmla="*/ 1182333 h 1410656"/>
              <a:gd name="connsiteX226" fmla="*/ 2488808 w 6095524"/>
              <a:gd name="connsiteY226" fmla="*/ 1192510 h 1410656"/>
              <a:gd name="connsiteX227" fmla="*/ 2498795 w 6095524"/>
              <a:gd name="connsiteY227" fmla="*/ 1192702 h 1410656"/>
              <a:gd name="connsiteX228" fmla="*/ 2532976 w 6095524"/>
              <a:gd name="connsiteY228" fmla="*/ 1188381 h 1410656"/>
              <a:gd name="connsiteX229" fmla="*/ 2564661 w 6095524"/>
              <a:gd name="connsiteY229" fmla="*/ 1185885 h 1410656"/>
              <a:gd name="connsiteX230" fmla="*/ 2644545 w 6095524"/>
              <a:gd name="connsiteY230" fmla="*/ 1194046 h 1410656"/>
              <a:gd name="connsiteX231" fmla="*/ 2705803 w 6095524"/>
              <a:gd name="connsiteY231" fmla="*/ 1192126 h 1410656"/>
              <a:gd name="connsiteX232" fmla="*/ 2734031 w 6095524"/>
              <a:gd name="connsiteY232" fmla="*/ 1194046 h 1410656"/>
              <a:gd name="connsiteX233" fmla="*/ 2749969 w 6095524"/>
              <a:gd name="connsiteY233" fmla="*/ 1196927 h 1410656"/>
              <a:gd name="connsiteX234" fmla="*/ 2786071 w 6095524"/>
              <a:gd name="connsiteY234" fmla="*/ 1216994 h 1410656"/>
              <a:gd name="connsiteX235" fmla="*/ 2805851 w 6095524"/>
              <a:gd name="connsiteY235" fmla="*/ 1221507 h 1410656"/>
              <a:gd name="connsiteX236" fmla="*/ 2865380 w 6095524"/>
              <a:gd name="connsiteY236" fmla="*/ 1221123 h 1410656"/>
              <a:gd name="connsiteX237" fmla="*/ 2954674 w 6095524"/>
              <a:gd name="connsiteY237" fmla="*/ 1190878 h 1410656"/>
              <a:gd name="connsiteX238" fmla="*/ 2963988 w 6095524"/>
              <a:gd name="connsiteY238" fmla="*/ 1186845 h 1410656"/>
              <a:gd name="connsiteX239" fmla="*/ 3009403 w 6095524"/>
              <a:gd name="connsiteY239" fmla="*/ 1181852 h 1410656"/>
              <a:gd name="connsiteX240" fmla="*/ 3040223 w 6095524"/>
              <a:gd name="connsiteY240" fmla="*/ 1188669 h 1410656"/>
              <a:gd name="connsiteX241" fmla="*/ 3082183 w 6095524"/>
              <a:gd name="connsiteY241" fmla="*/ 1202784 h 1410656"/>
              <a:gd name="connsiteX242" fmla="*/ 3119916 w 6095524"/>
              <a:gd name="connsiteY242" fmla="*/ 1214594 h 1410656"/>
              <a:gd name="connsiteX243" fmla="*/ 3147376 w 6095524"/>
              <a:gd name="connsiteY243" fmla="*/ 1227939 h 1410656"/>
              <a:gd name="connsiteX244" fmla="*/ 3210171 w 6095524"/>
              <a:gd name="connsiteY244" fmla="*/ 1237733 h 1410656"/>
              <a:gd name="connsiteX245" fmla="*/ 3216700 w 6095524"/>
              <a:gd name="connsiteY245" fmla="*/ 1239365 h 1410656"/>
              <a:gd name="connsiteX246" fmla="*/ 3263939 w 6095524"/>
              <a:gd name="connsiteY246" fmla="*/ 1227459 h 1410656"/>
              <a:gd name="connsiteX247" fmla="*/ 3320683 w 6095524"/>
              <a:gd name="connsiteY247" fmla="*/ 1215362 h 1410656"/>
              <a:gd name="connsiteX248" fmla="*/ 3340943 w 6095524"/>
              <a:gd name="connsiteY248" fmla="*/ 1219490 h 1410656"/>
              <a:gd name="connsiteX249" fmla="*/ 3368691 w 6095524"/>
              <a:gd name="connsiteY249" fmla="*/ 1225347 h 1410656"/>
              <a:gd name="connsiteX250" fmla="*/ 3394423 w 6095524"/>
              <a:gd name="connsiteY250" fmla="*/ 1222275 h 1410656"/>
              <a:gd name="connsiteX251" fmla="*/ 3410074 w 6095524"/>
              <a:gd name="connsiteY251" fmla="*/ 1221987 h 1410656"/>
              <a:gd name="connsiteX252" fmla="*/ 3481509 w 6095524"/>
              <a:gd name="connsiteY252" fmla="*/ 1257896 h 1410656"/>
              <a:gd name="connsiteX253" fmla="*/ 3499656 w 6095524"/>
              <a:gd name="connsiteY253" fmla="*/ 1260873 h 1410656"/>
              <a:gd name="connsiteX254" fmla="*/ 3509930 w 6095524"/>
              <a:gd name="connsiteY254" fmla="*/ 1265290 h 1410656"/>
              <a:gd name="connsiteX255" fmla="*/ 3571860 w 6095524"/>
              <a:gd name="connsiteY255" fmla="*/ 1309841 h 1410656"/>
              <a:gd name="connsiteX256" fmla="*/ 3598168 w 6095524"/>
              <a:gd name="connsiteY256" fmla="*/ 1318866 h 1410656"/>
              <a:gd name="connsiteX257" fmla="*/ 3627068 w 6095524"/>
              <a:gd name="connsiteY257" fmla="*/ 1317041 h 1410656"/>
              <a:gd name="connsiteX258" fmla="*/ 3643775 w 6095524"/>
              <a:gd name="connsiteY258" fmla="*/ 1313777 h 1410656"/>
              <a:gd name="connsiteX259" fmla="*/ 3685254 w 6095524"/>
              <a:gd name="connsiteY259" fmla="*/ 1285452 h 1410656"/>
              <a:gd name="connsiteX260" fmla="*/ 3708873 w 6095524"/>
              <a:gd name="connsiteY260" fmla="*/ 1286413 h 1410656"/>
              <a:gd name="connsiteX261" fmla="*/ 3745743 w 6095524"/>
              <a:gd name="connsiteY261" fmla="*/ 1305903 h 1410656"/>
              <a:gd name="connsiteX262" fmla="*/ 3812665 w 6095524"/>
              <a:gd name="connsiteY262" fmla="*/ 1314641 h 1410656"/>
              <a:gd name="connsiteX263" fmla="*/ 3846655 w 6095524"/>
              <a:gd name="connsiteY263" fmla="*/ 1287373 h 1410656"/>
              <a:gd name="connsiteX264" fmla="*/ 3864225 w 6095524"/>
              <a:gd name="connsiteY264" fmla="*/ 1261161 h 1410656"/>
              <a:gd name="connsiteX265" fmla="*/ 3915018 w 6095524"/>
              <a:gd name="connsiteY265" fmla="*/ 1230724 h 1410656"/>
              <a:gd name="connsiteX266" fmla="*/ 3927116 w 6095524"/>
              <a:gd name="connsiteY266" fmla="*/ 1242054 h 1410656"/>
              <a:gd name="connsiteX267" fmla="*/ 3964370 w 6095524"/>
              <a:gd name="connsiteY267" fmla="*/ 1246855 h 1410656"/>
              <a:gd name="connsiteX268" fmla="*/ 4004696 w 6095524"/>
              <a:gd name="connsiteY268" fmla="*/ 1246471 h 1410656"/>
              <a:gd name="connsiteX269" fmla="*/ 4074978 w 6095524"/>
              <a:gd name="connsiteY269" fmla="*/ 1251559 h 1410656"/>
              <a:gd name="connsiteX270" fmla="*/ 4121738 w 6095524"/>
              <a:gd name="connsiteY270" fmla="*/ 1222466 h 1410656"/>
              <a:gd name="connsiteX271" fmla="*/ 4139598 w 6095524"/>
              <a:gd name="connsiteY271" fmla="*/ 1210465 h 1410656"/>
              <a:gd name="connsiteX272" fmla="*/ 4156304 w 6095524"/>
              <a:gd name="connsiteY272" fmla="*/ 1202784 h 1410656"/>
              <a:gd name="connsiteX273" fmla="*/ 4175604 w 6095524"/>
              <a:gd name="connsiteY273" fmla="*/ 1198463 h 1410656"/>
              <a:gd name="connsiteX274" fmla="*/ 4222170 w 6095524"/>
              <a:gd name="connsiteY274" fmla="*/ 1182140 h 1410656"/>
              <a:gd name="connsiteX275" fmla="*/ 4247710 w 6095524"/>
              <a:gd name="connsiteY275" fmla="*/ 1166105 h 1410656"/>
              <a:gd name="connsiteX276" fmla="*/ 4305128 w 6095524"/>
              <a:gd name="connsiteY276" fmla="*/ 1150647 h 1410656"/>
              <a:gd name="connsiteX277" fmla="*/ 4344206 w 6095524"/>
              <a:gd name="connsiteY277" fmla="*/ 1136821 h 1410656"/>
              <a:gd name="connsiteX278" fmla="*/ 4385396 w 6095524"/>
              <a:gd name="connsiteY278" fmla="*/ 1113009 h 1410656"/>
              <a:gd name="connsiteX279" fmla="*/ 4391157 w 6095524"/>
              <a:gd name="connsiteY279" fmla="*/ 1109361 h 1410656"/>
              <a:gd name="connsiteX280" fmla="*/ 4404984 w 6095524"/>
              <a:gd name="connsiteY280" fmla="*/ 1093710 h 1410656"/>
              <a:gd name="connsiteX281" fmla="*/ 4425050 w 6095524"/>
              <a:gd name="connsiteY281" fmla="*/ 1039846 h 1410656"/>
              <a:gd name="connsiteX282" fmla="*/ 4430812 w 6095524"/>
              <a:gd name="connsiteY282" fmla="*/ 1028900 h 1410656"/>
              <a:gd name="connsiteX283" fmla="*/ 4483140 w 6095524"/>
              <a:gd name="connsiteY283" fmla="*/ 992030 h 1410656"/>
              <a:gd name="connsiteX284" fmla="*/ 4502535 w 6095524"/>
              <a:gd name="connsiteY284" fmla="*/ 995487 h 1410656"/>
              <a:gd name="connsiteX285" fmla="*/ 4523946 w 6095524"/>
              <a:gd name="connsiteY285" fmla="*/ 1007585 h 1410656"/>
              <a:gd name="connsiteX286" fmla="*/ 4570898 w 6095524"/>
              <a:gd name="connsiteY286" fmla="*/ 1010753 h 1410656"/>
              <a:gd name="connsiteX287" fmla="*/ 4588468 w 6095524"/>
              <a:gd name="connsiteY287" fmla="*/ 1004513 h 1410656"/>
              <a:gd name="connsiteX288" fmla="*/ 4619192 w 6095524"/>
              <a:gd name="connsiteY288" fmla="*/ 987710 h 1410656"/>
              <a:gd name="connsiteX289" fmla="*/ 4642908 w 6095524"/>
              <a:gd name="connsiteY289" fmla="*/ 961689 h 1410656"/>
              <a:gd name="connsiteX290" fmla="*/ 4677378 w 6095524"/>
              <a:gd name="connsiteY290" fmla="*/ 918674 h 1410656"/>
              <a:gd name="connsiteX291" fmla="*/ 4743532 w 6095524"/>
              <a:gd name="connsiteY291" fmla="*/ 902256 h 1410656"/>
              <a:gd name="connsiteX292" fmla="*/ 4768977 w 6095524"/>
              <a:gd name="connsiteY292" fmla="*/ 896783 h 1410656"/>
              <a:gd name="connsiteX293" fmla="*/ 4861536 w 6095524"/>
              <a:gd name="connsiteY293" fmla="*/ 873835 h 1410656"/>
              <a:gd name="connsiteX294" fmla="*/ 4869600 w 6095524"/>
              <a:gd name="connsiteY294" fmla="*/ 873067 h 1410656"/>
              <a:gd name="connsiteX295" fmla="*/ 4933738 w 6095524"/>
              <a:gd name="connsiteY295" fmla="*/ 846664 h 1410656"/>
              <a:gd name="connsiteX296" fmla="*/ 4949196 w 6095524"/>
              <a:gd name="connsiteY296" fmla="*/ 840134 h 1410656"/>
              <a:gd name="connsiteX297" fmla="*/ 4968112 w 6095524"/>
              <a:gd name="connsiteY297" fmla="*/ 823427 h 1410656"/>
              <a:gd name="connsiteX298" fmla="*/ 4985588 w 6095524"/>
              <a:gd name="connsiteY298" fmla="*/ 776284 h 1410656"/>
              <a:gd name="connsiteX299" fmla="*/ 5006038 w 6095524"/>
              <a:gd name="connsiteY299" fmla="*/ 754776 h 1410656"/>
              <a:gd name="connsiteX300" fmla="*/ 5020921 w 6095524"/>
              <a:gd name="connsiteY300" fmla="*/ 741718 h 1410656"/>
              <a:gd name="connsiteX301" fmla="*/ 5033978 w 6095524"/>
              <a:gd name="connsiteY301" fmla="*/ 721940 h 1410656"/>
              <a:gd name="connsiteX302" fmla="*/ 5047036 w 6095524"/>
              <a:gd name="connsiteY302" fmla="*/ 674604 h 1410656"/>
              <a:gd name="connsiteX303" fmla="*/ 5067104 w 6095524"/>
              <a:gd name="connsiteY303" fmla="*/ 632645 h 1410656"/>
              <a:gd name="connsiteX304" fmla="*/ 5103206 w 6095524"/>
              <a:gd name="connsiteY304" fmla="*/ 609410 h 1410656"/>
              <a:gd name="connsiteX305" fmla="*/ 5125577 w 6095524"/>
              <a:gd name="connsiteY305" fmla="*/ 597216 h 1410656"/>
              <a:gd name="connsiteX306" fmla="*/ 5214200 w 6095524"/>
              <a:gd name="connsiteY306" fmla="*/ 609506 h 1410656"/>
              <a:gd name="connsiteX307" fmla="*/ 5274688 w 6095524"/>
              <a:gd name="connsiteY307" fmla="*/ 621507 h 1410656"/>
              <a:gd name="connsiteX308" fmla="*/ 5294564 w 6095524"/>
              <a:gd name="connsiteY308" fmla="*/ 616899 h 1410656"/>
              <a:gd name="connsiteX309" fmla="*/ 5350732 w 6095524"/>
              <a:gd name="connsiteY309" fmla="*/ 577724 h 1410656"/>
              <a:gd name="connsiteX310" fmla="*/ 5406230 w 6095524"/>
              <a:gd name="connsiteY310" fmla="*/ 560250 h 1410656"/>
              <a:gd name="connsiteX311" fmla="*/ 5447996 w 6095524"/>
              <a:gd name="connsiteY311" fmla="*/ 555257 h 1410656"/>
              <a:gd name="connsiteX312" fmla="*/ 5483904 w 6095524"/>
              <a:gd name="connsiteY312" fmla="*/ 551417 h 1410656"/>
              <a:gd name="connsiteX313" fmla="*/ 5527016 w 6095524"/>
              <a:gd name="connsiteY313" fmla="*/ 540663 h 1410656"/>
              <a:gd name="connsiteX314" fmla="*/ 5551404 w 6095524"/>
              <a:gd name="connsiteY314" fmla="*/ 528949 h 1410656"/>
              <a:gd name="connsiteX315" fmla="*/ 5590194 w 6095524"/>
              <a:gd name="connsiteY315" fmla="*/ 512147 h 1410656"/>
              <a:gd name="connsiteX316" fmla="*/ 5629944 w 6095524"/>
              <a:gd name="connsiteY316" fmla="*/ 490351 h 1410656"/>
              <a:gd name="connsiteX317" fmla="*/ 5660477 w 6095524"/>
              <a:gd name="connsiteY317" fmla="*/ 459818 h 1410656"/>
              <a:gd name="connsiteX318" fmla="*/ 5676896 w 6095524"/>
              <a:gd name="connsiteY318" fmla="*/ 434086 h 1410656"/>
              <a:gd name="connsiteX319" fmla="*/ 5725000 w 6095524"/>
              <a:gd name="connsiteY319" fmla="*/ 397216 h 1410656"/>
              <a:gd name="connsiteX320" fmla="*/ 5768494 w 6095524"/>
              <a:gd name="connsiteY320" fmla="*/ 327701 h 1410656"/>
              <a:gd name="connsiteX321" fmla="*/ 5795763 w 6095524"/>
              <a:gd name="connsiteY321" fmla="*/ 298801 h 1410656"/>
              <a:gd name="connsiteX322" fmla="*/ 5811221 w 6095524"/>
              <a:gd name="connsiteY322" fmla="*/ 290639 h 1410656"/>
              <a:gd name="connsiteX323" fmla="*/ 5837528 w 6095524"/>
              <a:gd name="connsiteY323" fmla="*/ 270573 h 1410656"/>
              <a:gd name="connsiteX324" fmla="*/ 5853084 w 6095524"/>
              <a:gd name="connsiteY324" fmla="*/ 255690 h 1410656"/>
              <a:gd name="connsiteX325" fmla="*/ 5895618 w 6095524"/>
              <a:gd name="connsiteY325" fmla="*/ 200961 h 1410656"/>
              <a:gd name="connsiteX326" fmla="*/ 5908676 w 6095524"/>
              <a:gd name="connsiteY326" fmla="*/ 184735 h 1410656"/>
              <a:gd name="connsiteX327" fmla="*/ 5935657 w 6095524"/>
              <a:gd name="connsiteY327" fmla="*/ 156891 h 1410656"/>
              <a:gd name="connsiteX328" fmla="*/ 5947467 w 6095524"/>
              <a:gd name="connsiteY328" fmla="*/ 148441 h 1410656"/>
              <a:gd name="connsiteX329" fmla="*/ 5968302 w 6095524"/>
              <a:gd name="connsiteY329" fmla="*/ 125782 h 1410656"/>
              <a:gd name="connsiteX330" fmla="*/ 6017942 w 6095524"/>
              <a:gd name="connsiteY330" fmla="*/ 66348 h 1410656"/>
              <a:gd name="connsiteX331" fmla="*/ 6039258 w 6095524"/>
              <a:gd name="connsiteY331" fmla="*/ 33030 h 1410656"/>
              <a:gd name="connsiteX332" fmla="*/ 6081792 w 6095524"/>
              <a:gd name="connsiteY332" fmla="*/ 8451 h 1410656"/>
              <a:gd name="connsiteX333" fmla="*/ 6095524 w 6095524"/>
              <a:gd name="connsiteY333" fmla="*/ 0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Lst>
            <a:rect l="l" t="t" r="r" b="b"/>
            <a:pathLst>
              <a:path w="6095524" h="1410656">
                <a:moveTo>
                  <a:pt x="6095524" y="0"/>
                </a:moveTo>
                <a:lnTo>
                  <a:pt x="6095524" y="221634"/>
                </a:lnTo>
                <a:lnTo>
                  <a:pt x="6061052" y="237063"/>
                </a:lnTo>
                <a:cubicBezTo>
                  <a:pt x="6054332" y="239848"/>
                  <a:pt x="6046938" y="241384"/>
                  <a:pt x="6040890" y="245128"/>
                </a:cubicBezTo>
                <a:cubicBezTo>
                  <a:pt x="6013044" y="262219"/>
                  <a:pt x="5986064" y="280654"/>
                  <a:pt x="5957836" y="297073"/>
                </a:cubicBezTo>
                <a:cubicBezTo>
                  <a:pt x="5928744" y="314067"/>
                  <a:pt x="5902724" y="334134"/>
                  <a:pt x="5882656" y="361307"/>
                </a:cubicBezTo>
                <a:cubicBezTo>
                  <a:pt x="5864029" y="386559"/>
                  <a:pt x="5845978" y="412194"/>
                  <a:pt x="5827448" y="437542"/>
                </a:cubicBezTo>
                <a:cubicBezTo>
                  <a:pt x="5822743" y="443975"/>
                  <a:pt x="5818422" y="451561"/>
                  <a:pt x="5811989" y="455690"/>
                </a:cubicBezTo>
                <a:cubicBezTo>
                  <a:pt x="5798643" y="464331"/>
                  <a:pt x="5784048" y="471340"/>
                  <a:pt x="5769742" y="478445"/>
                </a:cubicBezTo>
                <a:cubicBezTo>
                  <a:pt x="5757452" y="484494"/>
                  <a:pt x="5744394" y="489006"/>
                  <a:pt x="5732393" y="495535"/>
                </a:cubicBezTo>
                <a:cubicBezTo>
                  <a:pt x="5722792" y="500721"/>
                  <a:pt x="5714246" y="507922"/>
                  <a:pt x="5705316" y="514451"/>
                </a:cubicBezTo>
                <a:cubicBezTo>
                  <a:pt x="5697539" y="520115"/>
                  <a:pt x="5688994" y="525012"/>
                  <a:pt x="5682465" y="531830"/>
                </a:cubicBezTo>
                <a:cubicBezTo>
                  <a:pt x="5666526" y="548344"/>
                  <a:pt x="5650491" y="564571"/>
                  <a:pt x="5630712" y="576765"/>
                </a:cubicBezTo>
                <a:cubicBezTo>
                  <a:pt x="5611221" y="588862"/>
                  <a:pt x="5592786" y="602401"/>
                  <a:pt x="5573392" y="614691"/>
                </a:cubicBezTo>
                <a:cubicBezTo>
                  <a:pt x="5554380" y="626693"/>
                  <a:pt x="5537194" y="639846"/>
                  <a:pt x="5527304" y="661162"/>
                </a:cubicBezTo>
                <a:cubicBezTo>
                  <a:pt x="5522888" y="670571"/>
                  <a:pt x="5516646" y="680845"/>
                  <a:pt x="5508293" y="686318"/>
                </a:cubicBezTo>
                <a:cubicBezTo>
                  <a:pt x="5496387" y="694095"/>
                  <a:pt x="5481313" y="696880"/>
                  <a:pt x="5468350" y="703505"/>
                </a:cubicBezTo>
                <a:cubicBezTo>
                  <a:pt x="5453084" y="711282"/>
                  <a:pt x="5435418" y="718003"/>
                  <a:pt x="5425048" y="730389"/>
                </a:cubicBezTo>
                <a:cubicBezTo>
                  <a:pt x="5415830" y="741431"/>
                  <a:pt x="5406517" y="750072"/>
                  <a:pt x="5394322" y="757081"/>
                </a:cubicBezTo>
                <a:cubicBezTo>
                  <a:pt x="5385778" y="761978"/>
                  <a:pt x="5379441" y="770907"/>
                  <a:pt x="5370608" y="774940"/>
                </a:cubicBezTo>
                <a:cubicBezTo>
                  <a:pt x="5358990" y="780317"/>
                  <a:pt x="5347276" y="784542"/>
                  <a:pt x="5337098" y="792895"/>
                </a:cubicBezTo>
                <a:cubicBezTo>
                  <a:pt x="5326536" y="801536"/>
                  <a:pt x="5314535" y="808353"/>
                  <a:pt x="5303493" y="816419"/>
                </a:cubicBezTo>
                <a:cubicBezTo>
                  <a:pt x="5297636" y="820739"/>
                  <a:pt x="5292835" y="826404"/>
                  <a:pt x="5287171" y="830917"/>
                </a:cubicBezTo>
                <a:cubicBezTo>
                  <a:pt x="5276801" y="839174"/>
                  <a:pt x="5266239" y="847239"/>
                  <a:pt x="5255581" y="855016"/>
                </a:cubicBezTo>
                <a:cubicBezTo>
                  <a:pt x="5244924" y="862794"/>
                  <a:pt x="5234746" y="871819"/>
                  <a:pt x="5223032" y="877484"/>
                </a:cubicBezTo>
                <a:cubicBezTo>
                  <a:pt x="5203062" y="887086"/>
                  <a:pt x="5181266" y="892847"/>
                  <a:pt x="5161870" y="903216"/>
                </a:cubicBezTo>
                <a:cubicBezTo>
                  <a:pt x="5142188" y="913777"/>
                  <a:pt x="5123656" y="927028"/>
                  <a:pt x="5106182" y="941046"/>
                </a:cubicBezTo>
                <a:cubicBezTo>
                  <a:pt x="5092356" y="952088"/>
                  <a:pt x="5079394" y="963034"/>
                  <a:pt x="5062014" y="968698"/>
                </a:cubicBezTo>
                <a:cubicBezTo>
                  <a:pt x="5052317" y="971867"/>
                  <a:pt x="5042140" y="978780"/>
                  <a:pt x="5036282" y="986846"/>
                </a:cubicBezTo>
                <a:cubicBezTo>
                  <a:pt x="5023608" y="1004416"/>
                  <a:pt x="5007382" y="1016802"/>
                  <a:pt x="4989043" y="1027364"/>
                </a:cubicBezTo>
                <a:cubicBezTo>
                  <a:pt x="4964559" y="1041574"/>
                  <a:pt x="4940363" y="1056072"/>
                  <a:pt x="4915783" y="1069994"/>
                </a:cubicBezTo>
                <a:cubicBezTo>
                  <a:pt x="4901286" y="1078252"/>
                  <a:pt x="4886884" y="1086989"/>
                  <a:pt x="4871520" y="1093038"/>
                </a:cubicBezTo>
                <a:cubicBezTo>
                  <a:pt x="4840124" y="1105520"/>
                  <a:pt x="4807959" y="1116177"/>
                  <a:pt x="4776274" y="1127796"/>
                </a:cubicBezTo>
                <a:cubicBezTo>
                  <a:pt x="4765904" y="1131540"/>
                  <a:pt x="4756110" y="1136917"/>
                  <a:pt x="4745548" y="1140182"/>
                </a:cubicBezTo>
                <a:cubicBezTo>
                  <a:pt x="4734122" y="1143734"/>
                  <a:pt x="4721834" y="1144790"/>
                  <a:pt x="4710408" y="1148343"/>
                </a:cubicBezTo>
                <a:cubicBezTo>
                  <a:pt x="4691396" y="1154199"/>
                  <a:pt x="4672961" y="1161689"/>
                  <a:pt x="4653950" y="1167642"/>
                </a:cubicBezTo>
                <a:cubicBezTo>
                  <a:pt x="4617272" y="1179068"/>
                  <a:pt x="4580498" y="1190014"/>
                  <a:pt x="4543725" y="1200863"/>
                </a:cubicBezTo>
                <a:cubicBezTo>
                  <a:pt x="4535852" y="1203168"/>
                  <a:pt x="4527306" y="1203456"/>
                  <a:pt x="4519530" y="1205952"/>
                </a:cubicBezTo>
                <a:cubicBezTo>
                  <a:pt x="4498886" y="1212673"/>
                  <a:pt x="4478338" y="1219970"/>
                  <a:pt x="4457887" y="1227363"/>
                </a:cubicBezTo>
                <a:cubicBezTo>
                  <a:pt x="4445502" y="1231876"/>
                  <a:pt x="4433403" y="1237445"/>
                  <a:pt x="4420922" y="1241765"/>
                </a:cubicBezTo>
                <a:cubicBezTo>
                  <a:pt x="4410936" y="1245222"/>
                  <a:pt x="4400662" y="1247910"/>
                  <a:pt x="4390292" y="1250023"/>
                </a:cubicBezTo>
                <a:cubicBezTo>
                  <a:pt x="4381363" y="1251848"/>
                  <a:pt x="4372050" y="1251655"/>
                  <a:pt x="4363216" y="1253864"/>
                </a:cubicBezTo>
                <a:cubicBezTo>
                  <a:pt x="4339308" y="1259816"/>
                  <a:pt x="4315689" y="1266538"/>
                  <a:pt x="4291973" y="1272874"/>
                </a:cubicBezTo>
                <a:cubicBezTo>
                  <a:pt x="4282468" y="1275371"/>
                  <a:pt x="4272770" y="1277196"/>
                  <a:pt x="4263552" y="1280364"/>
                </a:cubicBezTo>
                <a:cubicBezTo>
                  <a:pt x="4238876" y="1288717"/>
                  <a:pt x="4214585" y="1298222"/>
                  <a:pt x="4189813" y="1306096"/>
                </a:cubicBezTo>
                <a:cubicBezTo>
                  <a:pt x="4169266" y="1312625"/>
                  <a:pt x="4148142" y="1317329"/>
                  <a:pt x="4127306" y="1323090"/>
                </a:cubicBezTo>
                <a:cubicBezTo>
                  <a:pt x="4118473" y="1325587"/>
                  <a:pt x="4110024" y="1329140"/>
                  <a:pt x="4101192" y="1331251"/>
                </a:cubicBezTo>
                <a:cubicBezTo>
                  <a:pt x="4081412" y="1336053"/>
                  <a:pt x="4061345" y="1340085"/>
                  <a:pt x="4041470" y="1344886"/>
                </a:cubicBezTo>
                <a:cubicBezTo>
                  <a:pt x="4030139" y="1347670"/>
                  <a:pt x="4019194" y="1352663"/>
                  <a:pt x="4007672" y="1354488"/>
                </a:cubicBezTo>
                <a:cubicBezTo>
                  <a:pt x="3980308" y="1358808"/>
                  <a:pt x="3952752" y="1361880"/>
                  <a:pt x="3925195" y="1365337"/>
                </a:cubicBezTo>
                <a:cubicBezTo>
                  <a:pt x="3896776" y="1368889"/>
                  <a:pt x="3868451" y="1372634"/>
                  <a:pt x="3840029" y="1375802"/>
                </a:cubicBezTo>
                <a:cubicBezTo>
                  <a:pt x="3824475" y="1377435"/>
                  <a:pt x="3808824" y="1377723"/>
                  <a:pt x="3793270" y="1379259"/>
                </a:cubicBezTo>
                <a:cubicBezTo>
                  <a:pt x="3779636" y="1380604"/>
                  <a:pt x="3766098" y="1383100"/>
                  <a:pt x="3752464" y="1384733"/>
                </a:cubicBezTo>
                <a:cubicBezTo>
                  <a:pt x="3740654" y="1386076"/>
                  <a:pt x="3728748" y="1386844"/>
                  <a:pt x="3716938" y="1388189"/>
                </a:cubicBezTo>
                <a:cubicBezTo>
                  <a:pt x="3698024" y="1390397"/>
                  <a:pt x="3679204" y="1392894"/>
                  <a:pt x="3660386" y="1395198"/>
                </a:cubicBezTo>
                <a:cubicBezTo>
                  <a:pt x="3652513" y="1396062"/>
                  <a:pt x="3644255" y="1398462"/>
                  <a:pt x="3636862" y="1397023"/>
                </a:cubicBezTo>
                <a:cubicBezTo>
                  <a:pt x="3618235" y="1393373"/>
                  <a:pt x="3599896" y="1394430"/>
                  <a:pt x="3581365" y="1396926"/>
                </a:cubicBezTo>
                <a:cubicBezTo>
                  <a:pt x="3575028" y="1397791"/>
                  <a:pt x="3568211" y="1397598"/>
                  <a:pt x="3562066" y="1395966"/>
                </a:cubicBezTo>
                <a:cubicBezTo>
                  <a:pt x="3549488" y="1392701"/>
                  <a:pt x="3537294" y="1388092"/>
                  <a:pt x="3524908" y="1384060"/>
                </a:cubicBezTo>
                <a:cubicBezTo>
                  <a:pt x="3523563" y="1383580"/>
                  <a:pt x="3521931" y="1383484"/>
                  <a:pt x="3520492" y="1383196"/>
                </a:cubicBezTo>
                <a:cubicBezTo>
                  <a:pt x="3512330" y="1381563"/>
                  <a:pt x="3504266" y="1379931"/>
                  <a:pt x="3496103" y="1378491"/>
                </a:cubicBezTo>
                <a:cubicBezTo>
                  <a:pt x="3491687" y="1377723"/>
                  <a:pt x="3487174" y="1377627"/>
                  <a:pt x="3482757" y="1376955"/>
                </a:cubicBezTo>
                <a:cubicBezTo>
                  <a:pt x="3465667" y="1374266"/>
                  <a:pt x="3446848" y="1378779"/>
                  <a:pt x="3432061" y="1367162"/>
                </a:cubicBezTo>
                <a:cubicBezTo>
                  <a:pt x="3422460" y="1359672"/>
                  <a:pt x="3413146" y="1361401"/>
                  <a:pt x="3402873" y="1362553"/>
                </a:cubicBezTo>
                <a:cubicBezTo>
                  <a:pt x="3395096" y="1363417"/>
                  <a:pt x="3387126" y="1363128"/>
                  <a:pt x="3379253" y="1363225"/>
                </a:cubicBezTo>
                <a:cubicBezTo>
                  <a:pt x="3365427" y="1363512"/>
                  <a:pt x="3351601" y="1363609"/>
                  <a:pt x="3337774" y="1364089"/>
                </a:cubicBezTo>
                <a:cubicBezTo>
                  <a:pt x="3333357" y="1364281"/>
                  <a:pt x="3328846" y="1366682"/>
                  <a:pt x="3324524" y="1366298"/>
                </a:cubicBezTo>
                <a:cubicBezTo>
                  <a:pt x="3304553" y="1364473"/>
                  <a:pt x="3284582" y="1361592"/>
                  <a:pt x="3264610" y="1359960"/>
                </a:cubicBezTo>
                <a:cubicBezTo>
                  <a:pt x="3253281" y="1359001"/>
                  <a:pt x="3241663" y="1360824"/>
                  <a:pt x="3230429" y="1359480"/>
                </a:cubicBezTo>
                <a:cubicBezTo>
                  <a:pt x="3217468" y="1357944"/>
                  <a:pt x="3204794" y="1354008"/>
                  <a:pt x="3191927" y="1351607"/>
                </a:cubicBezTo>
                <a:cubicBezTo>
                  <a:pt x="3188375" y="1350935"/>
                  <a:pt x="3184438" y="1351799"/>
                  <a:pt x="3180694" y="1351991"/>
                </a:cubicBezTo>
                <a:cubicBezTo>
                  <a:pt x="3176469" y="1352183"/>
                  <a:pt x="3172340" y="1352567"/>
                  <a:pt x="3168116" y="1352663"/>
                </a:cubicBezTo>
                <a:cubicBezTo>
                  <a:pt x="3155249" y="1352856"/>
                  <a:pt x="3142384" y="1352567"/>
                  <a:pt x="3129517" y="1353240"/>
                </a:cubicBezTo>
                <a:cubicBezTo>
                  <a:pt x="3121644" y="1353624"/>
                  <a:pt x="3113388" y="1357560"/>
                  <a:pt x="3106089" y="1356120"/>
                </a:cubicBezTo>
                <a:cubicBezTo>
                  <a:pt x="3091208" y="1353335"/>
                  <a:pt x="3076325" y="1359576"/>
                  <a:pt x="3061444" y="1354392"/>
                </a:cubicBezTo>
                <a:cubicBezTo>
                  <a:pt x="3056834" y="1352856"/>
                  <a:pt x="3050497" y="1356696"/>
                  <a:pt x="3044928" y="1356888"/>
                </a:cubicBezTo>
                <a:cubicBezTo>
                  <a:pt x="3031006" y="1357368"/>
                  <a:pt x="3017084" y="1357272"/>
                  <a:pt x="3003162" y="1357176"/>
                </a:cubicBezTo>
                <a:cubicBezTo>
                  <a:pt x="2990680" y="1357080"/>
                  <a:pt x="2977717" y="1358424"/>
                  <a:pt x="2965716" y="1355736"/>
                </a:cubicBezTo>
                <a:cubicBezTo>
                  <a:pt x="2953137" y="1352856"/>
                  <a:pt x="2941808" y="1353240"/>
                  <a:pt x="2929614" y="1356504"/>
                </a:cubicBezTo>
                <a:cubicBezTo>
                  <a:pt x="2921260" y="1358712"/>
                  <a:pt x="2912427" y="1359001"/>
                  <a:pt x="2903786" y="1359672"/>
                </a:cubicBezTo>
                <a:cubicBezTo>
                  <a:pt x="2894473" y="1360440"/>
                  <a:pt x="2884199" y="1358424"/>
                  <a:pt x="2875750" y="1361592"/>
                </a:cubicBezTo>
                <a:cubicBezTo>
                  <a:pt x="2850593" y="1371002"/>
                  <a:pt x="2824765" y="1373018"/>
                  <a:pt x="2798458" y="1373018"/>
                </a:cubicBezTo>
                <a:cubicBezTo>
                  <a:pt x="2793656" y="1373018"/>
                  <a:pt x="2788759" y="1371675"/>
                  <a:pt x="2784152" y="1370234"/>
                </a:cubicBezTo>
                <a:cubicBezTo>
                  <a:pt x="2757266" y="1361592"/>
                  <a:pt x="2730286" y="1362360"/>
                  <a:pt x="2702922" y="1367641"/>
                </a:cubicBezTo>
                <a:cubicBezTo>
                  <a:pt x="2697257" y="1368794"/>
                  <a:pt x="2690921" y="1368986"/>
                  <a:pt x="2685256" y="1367834"/>
                </a:cubicBezTo>
                <a:cubicBezTo>
                  <a:pt x="2669317" y="1364473"/>
                  <a:pt x="2653858" y="1358904"/>
                  <a:pt x="2637824" y="1356504"/>
                </a:cubicBezTo>
                <a:cubicBezTo>
                  <a:pt x="2611324" y="1352567"/>
                  <a:pt x="2588377" y="1365817"/>
                  <a:pt x="2564661" y="1374459"/>
                </a:cubicBezTo>
                <a:cubicBezTo>
                  <a:pt x="2542097" y="1382620"/>
                  <a:pt x="2522894" y="1401055"/>
                  <a:pt x="2496201" y="1396926"/>
                </a:cubicBezTo>
                <a:cubicBezTo>
                  <a:pt x="2493514" y="1396542"/>
                  <a:pt x="2490537" y="1399134"/>
                  <a:pt x="2487560" y="1399807"/>
                </a:cubicBezTo>
                <a:cubicBezTo>
                  <a:pt x="2479399" y="1401631"/>
                  <a:pt x="2471238" y="1403839"/>
                  <a:pt x="2462980" y="1404704"/>
                </a:cubicBezTo>
                <a:cubicBezTo>
                  <a:pt x="2452899" y="1405856"/>
                  <a:pt x="2442625" y="1405472"/>
                  <a:pt x="2432544" y="1406432"/>
                </a:cubicBezTo>
                <a:cubicBezTo>
                  <a:pt x="2419581" y="1407584"/>
                  <a:pt x="2406812" y="1410656"/>
                  <a:pt x="2393945" y="1410656"/>
                </a:cubicBezTo>
                <a:cubicBezTo>
                  <a:pt x="2383575" y="1410656"/>
                  <a:pt x="2373302" y="1407104"/>
                  <a:pt x="2363029" y="1405375"/>
                </a:cubicBezTo>
                <a:cubicBezTo>
                  <a:pt x="2348530" y="1402975"/>
                  <a:pt x="2332591" y="1403647"/>
                  <a:pt x="2319821" y="1397502"/>
                </a:cubicBezTo>
                <a:cubicBezTo>
                  <a:pt x="2306188" y="1390973"/>
                  <a:pt x="2293225" y="1387997"/>
                  <a:pt x="2279111" y="1390013"/>
                </a:cubicBezTo>
                <a:cubicBezTo>
                  <a:pt x="2274406" y="1390685"/>
                  <a:pt x="2268357" y="1394718"/>
                  <a:pt x="2266245" y="1398846"/>
                </a:cubicBezTo>
                <a:cubicBezTo>
                  <a:pt x="2261540" y="1408064"/>
                  <a:pt x="2255108" y="1409697"/>
                  <a:pt x="2246370" y="1406527"/>
                </a:cubicBezTo>
                <a:cubicBezTo>
                  <a:pt x="2238785" y="1403839"/>
                  <a:pt x="2229471" y="1402495"/>
                  <a:pt x="2224287" y="1397310"/>
                </a:cubicBezTo>
                <a:cubicBezTo>
                  <a:pt x="2209596" y="1382620"/>
                  <a:pt x="2190873" y="1382140"/>
                  <a:pt x="2172630" y="1378204"/>
                </a:cubicBezTo>
                <a:cubicBezTo>
                  <a:pt x="2161494" y="1375802"/>
                  <a:pt x="2151123" y="1375707"/>
                  <a:pt x="2139985" y="1377339"/>
                </a:cubicBezTo>
                <a:cubicBezTo>
                  <a:pt x="2115790" y="1380988"/>
                  <a:pt x="2092266" y="1375802"/>
                  <a:pt x="2069030" y="1369178"/>
                </a:cubicBezTo>
                <a:cubicBezTo>
                  <a:pt x="2053667" y="1364761"/>
                  <a:pt x="2037921" y="1362073"/>
                  <a:pt x="2022655" y="1357560"/>
                </a:cubicBezTo>
                <a:cubicBezTo>
                  <a:pt x="2011229" y="1354104"/>
                  <a:pt x="1999804" y="1349975"/>
                  <a:pt x="1989339" y="1344406"/>
                </a:cubicBezTo>
                <a:cubicBezTo>
                  <a:pt x="1974167" y="1336244"/>
                  <a:pt x="1960918" y="1323954"/>
                  <a:pt x="1941618" y="1327219"/>
                </a:cubicBezTo>
                <a:cubicBezTo>
                  <a:pt x="1924623" y="1330099"/>
                  <a:pt x="1909262" y="1324051"/>
                  <a:pt x="1893707" y="1318290"/>
                </a:cubicBezTo>
                <a:cubicBezTo>
                  <a:pt x="1882281" y="1314065"/>
                  <a:pt x="1870857" y="1309744"/>
                  <a:pt x="1859045" y="1307056"/>
                </a:cubicBezTo>
                <a:cubicBezTo>
                  <a:pt x="1845027" y="1303887"/>
                  <a:pt x="1829184" y="1305232"/>
                  <a:pt x="1816702" y="1299374"/>
                </a:cubicBezTo>
                <a:cubicBezTo>
                  <a:pt x="1803644" y="1293229"/>
                  <a:pt x="1792795" y="1297358"/>
                  <a:pt x="1781177" y="1299087"/>
                </a:cubicBezTo>
                <a:cubicBezTo>
                  <a:pt x="1762646" y="1301775"/>
                  <a:pt x="1744210" y="1306768"/>
                  <a:pt x="1725488" y="1300431"/>
                </a:cubicBezTo>
                <a:cubicBezTo>
                  <a:pt x="1702733" y="1292750"/>
                  <a:pt x="1680169" y="1284493"/>
                  <a:pt x="1657318" y="1277196"/>
                </a:cubicBezTo>
                <a:cubicBezTo>
                  <a:pt x="1648483" y="1274410"/>
                  <a:pt x="1638980" y="1273258"/>
                  <a:pt x="1629761" y="1272010"/>
                </a:cubicBezTo>
                <a:cubicBezTo>
                  <a:pt x="1621025" y="1270954"/>
                  <a:pt x="1610559" y="1273642"/>
                  <a:pt x="1603837" y="1269610"/>
                </a:cubicBezTo>
                <a:cubicBezTo>
                  <a:pt x="1586554" y="1259241"/>
                  <a:pt x="1568792" y="1254152"/>
                  <a:pt x="1548820" y="1254152"/>
                </a:cubicBezTo>
                <a:cubicBezTo>
                  <a:pt x="1541330" y="1254152"/>
                  <a:pt x="1534033" y="1249831"/>
                  <a:pt x="1526449" y="1249062"/>
                </a:cubicBezTo>
                <a:cubicBezTo>
                  <a:pt x="1516078" y="1248103"/>
                  <a:pt x="1504172" y="1245510"/>
                  <a:pt x="1495147" y="1249159"/>
                </a:cubicBezTo>
                <a:cubicBezTo>
                  <a:pt x="1473928" y="1257800"/>
                  <a:pt x="1456742" y="1250599"/>
                  <a:pt x="1438211" y="1242054"/>
                </a:cubicBezTo>
                <a:cubicBezTo>
                  <a:pt x="1419967" y="1233604"/>
                  <a:pt x="1400764" y="1226884"/>
                  <a:pt x="1381370" y="1221314"/>
                </a:cubicBezTo>
                <a:cubicBezTo>
                  <a:pt x="1374073" y="1219298"/>
                  <a:pt x="1365336" y="1222659"/>
                  <a:pt x="1357270" y="1223330"/>
                </a:cubicBezTo>
                <a:cubicBezTo>
                  <a:pt x="1354389" y="1223523"/>
                  <a:pt x="1351220" y="1223811"/>
                  <a:pt x="1348629" y="1222851"/>
                </a:cubicBezTo>
                <a:cubicBezTo>
                  <a:pt x="1323569" y="1213633"/>
                  <a:pt x="1298124" y="1206624"/>
                  <a:pt x="1270953" y="1211424"/>
                </a:cubicBezTo>
                <a:cubicBezTo>
                  <a:pt x="1268457" y="1211905"/>
                  <a:pt x="1265672" y="1210849"/>
                  <a:pt x="1263175" y="1210177"/>
                </a:cubicBezTo>
                <a:cubicBezTo>
                  <a:pt x="1250981" y="1206720"/>
                  <a:pt x="1239075" y="1201247"/>
                  <a:pt x="1226690" y="1199999"/>
                </a:cubicBezTo>
                <a:cubicBezTo>
                  <a:pt x="1196157" y="1196927"/>
                  <a:pt x="1165433" y="1195678"/>
                  <a:pt x="1134706" y="1193662"/>
                </a:cubicBezTo>
                <a:cubicBezTo>
                  <a:pt x="1132786" y="1193566"/>
                  <a:pt x="1130770" y="1193566"/>
                  <a:pt x="1129042" y="1192894"/>
                </a:cubicBezTo>
                <a:cubicBezTo>
                  <a:pt x="1117712" y="1188765"/>
                  <a:pt x="1107823" y="1190110"/>
                  <a:pt x="1098220" y="1197982"/>
                </a:cubicBezTo>
                <a:cubicBezTo>
                  <a:pt x="1093996" y="1201439"/>
                  <a:pt x="1088235" y="1203263"/>
                  <a:pt x="1082955" y="1205184"/>
                </a:cubicBezTo>
                <a:cubicBezTo>
                  <a:pt x="1075177" y="1208065"/>
                  <a:pt x="1067208" y="1210849"/>
                  <a:pt x="1059143" y="1212673"/>
                </a:cubicBezTo>
                <a:cubicBezTo>
                  <a:pt x="1051173" y="1214401"/>
                  <a:pt x="1042628" y="1216801"/>
                  <a:pt x="1034947" y="1215458"/>
                </a:cubicBezTo>
                <a:cubicBezTo>
                  <a:pt x="1021121" y="1213057"/>
                  <a:pt x="1007966" y="1207681"/>
                  <a:pt x="994332" y="1204127"/>
                </a:cubicBezTo>
                <a:cubicBezTo>
                  <a:pt x="989628" y="1202879"/>
                  <a:pt x="984442" y="1203072"/>
                  <a:pt x="979546" y="1202975"/>
                </a:cubicBezTo>
                <a:cubicBezTo>
                  <a:pt x="968312" y="1202688"/>
                  <a:pt x="956790" y="1205472"/>
                  <a:pt x="946613" y="1197503"/>
                </a:cubicBezTo>
                <a:cubicBezTo>
                  <a:pt x="937204" y="1190014"/>
                  <a:pt x="927697" y="1192221"/>
                  <a:pt x="917808" y="1197887"/>
                </a:cubicBezTo>
                <a:cubicBezTo>
                  <a:pt x="910703" y="1201920"/>
                  <a:pt x="902639" y="1205088"/>
                  <a:pt x="894669" y="1206624"/>
                </a:cubicBezTo>
                <a:cubicBezTo>
                  <a:pt x="883723" y="1208736"/>
                  <a:pt x="872873" y="1209601"/>
                  <a:pt x="861063" y="1208352"/>
                </a:cubicBezTo>
                <a:cubicBezTo>
                  <a:pt x="852710" y="1207488"/>
                  <a:pt x="845892" y="1207104"/>
                  <a:pt x="839363" y="1202015"/>
                </a:cubicBezTo>
                <a:cubicBezTo>
                  <a:pt x="838308" y="1201247"/>
                  <a:pt x="836388" y="1201055"/>
                  <a:pt x="834947" y="1201152"/>
                </a:cubicBezTo>
                <a:cubicBezTo>
                  <a:pt x="816032" y="1202784"/>
                  <a:pt x="797309" y="1201920"/>
                  <a:pt x="778202" y="1200767"/>
                </a:cubicBezTo>
                <a:cubicBezTo>
                  <a:pt x="753911" y="1199231"/>
                  <a:pt x="728370" y="1203743"/>
                  <a:pt x="707343" y="1219874"/>
                </a:cubicBezTo>
                <a:cubicBezTo>
                  <a:pt x="704271" y="1222275"/>
                  <a:pt x="699662" y="1223330"/>
                  <a:pt x="695629" y="1223907"/>
                </a:cubicBezTo>
                <a:cubicBezTo>
                  <a:pt x="676618" y="1226403"/>
                  <a:pt x="657511" y="1228132"/>
                  <a:pt x="638500" y="1230916"/>
                </a:cubicBezTo>
                <a:cubicBezTo>
                  <a:pt x="628130" y="1232452"/>
                  <a:pt x="617280" y="1233797"/>
                  <a:pt x="607872" y="1238021"/>
                </a:cubicBezTo>
                <a:cubicBezTo>
                  <a:pt x="598655" y="1242149"/>
                  <a:pt x="591260" y="1247046"/>
                  <a:pt x="585788" y="1238405"/>
                </a:cubicBezTo>
                <a:cubicBezTo>
                  <a:pt x="575995" y="1243014"/>
                  <a:pt x="567448" y="1246855"/>
                  <a:pt x="559097" y="1250983"/>
                </a:cubicBezTo>
                <a:cubicBezTo>
                  <a:pt x="556023" y="1252519"/>
                  <a:pt x="553431" y="1255016"/>
                  <a:pt x="550358" y="1256456"/>
                </a:cubicBezTo>
                <a:cubicBezTo>
                  <a:pt x="547093" y="1257993"/>
                  <a:pt x="543445" y="1258952"/>
                  <a:pt x="539893" y="1259720"/>
                </a:cubicBezTo>
                <a:cubicBezTo>
                  <a:pt x="524050" y="1263177"/>
                  <a:pt x="508207" y="1266345"/>
                  <a:pt x="492462" y="1270090"/>
                </a:cubicBezTo>
                <a:cubicBezTo>
                  <a:pt x="489388" y="1270858"/>
                  <a:pt x="486796" y="1273931"/>
                  <a:pt x="484011" y="1275947"/>
                </a:cubicBezTo>
                <a:cubicBezTo>
                  <a:pt x="482187" y="1277291"/>
                  <a:pt x="480363" y="1279307"/>
                  <a:pt x="478346" y="1279596"/>
                </a:cubicBezTo>
                <a:cubicBezTo>
                  <a:pt x="462984" y="1281900"/>
                  <a:pt x="447718" y="1284589"/>
                  <a:pt x="432260" y="1285741"/>
                </a:cubicBezTo>
                <a:cubicBezTo>
                  <a:pt x="419298" y="1286700"/>
                  <a:pt x="406815" y="1286413"/>
                  <a:pt x="403455" y="1303119"/>
                </a:cubicBezTo>
                <a:cubicBezTo>
                  <a:pt x="402879" y="1306000"/>
                  <a:pt x="398750" y="1309073"/>
                  <a:pt x="395583" y="1310512"/>
                </a:cubicBezTo>
                <a:cubicBezTo>
                  <a:pt x="386557" y="1314641"/>
                  <a:pt x="376954" y="1317425"/>
                  <a:pt x="368025" y="1321650"/>
                </a:cubicBezTo>
                <a:cubicBezTo>
                  <a:pt x="338741" y="1335764"/>
                  <a:pt x="308113" y="1344694"/>
                  <a:pt x="275371" y="1343062"/>
                </a:cubicBezTo>
                <a:cubicBezTo>
                  <a:pt x="265194" y="1342582"/>
                  <a:pt x="255304" y="1337396"/>
                  <a:pt x="248871" y="1335476"/>
                </a:cubicBezTo>
                <a:cubicBezTo>
                  <a:pt x="230341" y="1343062"/>
                  <a:pt x="214786" y="1350359"/>
                  <a:pt x="198559" y="1355831"/>
                </a:cubicBezTo>
                <a:cubicBezTo>
                  <a:pt x="184253" y="1360728"/>
                  <a:pt x="169274" y="1363801"/>
                  <a:pt x="154583" y="1367353"/>
                </a:cubicBezTo>
                <a:cubicBezTo>
                  <a:pt x="149206" y="1368698"/>
                  <a:pt x="143734" y="1369466"/>
                  <a:pt x="138261" y="1370138"/>
                </a:cubicBezTo>
                <a:cubicBezTo>
                  <a:pt x="121171" y="1372250"/>
                  <a:pt x="103312" y="1367162"/>
                  <a:pt x="86606" y="1375227"/>
                </a:cubicBezTo>
                <a:cubicBezTo>
                  <a:pt x="77868" y="1379452"/>
                  <a:pt x="69226" y="1384540"/>
                  <a:pt x="60009" y="1386749"/>
                </a:cubicBezTo>
                <a:cubicBezTo>
                  <a:pt x="50120" y="1389149"/>
                  <a:pt x="40446" y="1392894"/>
                  <a:pt x="30568" y="1395570"/>
                </a:cubicBezTo>
                <a:lnTo>
                  <a:pt x="0" y="1397975"/>
                </a:lnTo>
                <a:lnTo>
                  <a:pt x="0" y="1041395"/>
                </a:lnTo>
                <a:lnTo>
                  <a:pt x="17282" y="1043014"/>
                </a:lnTo>
                <a:cubicBezTo>
                  <a:pt x="26692" y="1044358"/>
                  <a:pt x="35813" y="1048967"/>
                  <a:pt x="45030" y="1049159"/>
                </a:cubicBezTo>
                <a:cubicBezTo>
                  <a:pt x="59529" y="1049448"/>
                  <a:pt x="72395" y="1051271"/>
                  <a:pt x="85356" y="1059145"/>
                </a:cubicBezTo>
                <a:cubicBezTo>
                  <a:pt x="104944" y="1070955"/>
                  <a:pt x="121074" y="1065962"/>
                  <a:pt x="133077" y="1047815"/>
                </a:cubicBezTo>
                <a:cubicBezTo>
                  <a:pt x="134325" y="1045991"/>
                  <a:pt x="135957" y="1043590"/>
                  <a:pt x="137877" y="1043110"/>
                </a:cubicBezTo>
                <a:cubicBezTo>
                  <a:pt x="154872" y="1038885"/>
                  <a:pt x="172347" y="1030820"/>
                  <a:pt x="189053" y="1031877"/>
                </a:cubicBezTo>
                <a:cubicBezTo>
                  <a:pt x="218530" y="1033797"/>
                  <a:pt x="246278" y="1031493"/>
                  <a:pt x="273066" y="1019010"/>
                </a:cubicBezTo>
                <a:cubicBezTo>
                  <a:pt x="274698" y="1018242"/>
                  <a:pt x="277195" y="1017474"/>
                  <a:pt x="278539" y="1018146"/>
                </a:cubicBezTo>
                <a:cubicBezTo>
                  <a:pt x="294670" y="1026500"/>
                  <a:pt x="312336" y="1033125"/>
                  <a:pt x="326355" y="1044358"/>
                </a:cubicBezTo>
                <a:cubicBezTo>
                  <a:pt x="339701" y="1055016"/>
                  <a:pt x="355832" y="1055112"/>
                  <a:pt x="364761" y="1040710"/>
                </a:cubicBezTo>
                <a:cubicBezTo>
                  <a:pt x="369177" y="1033604"/>
                  <a:pt x="375322" y="1025348"/>
                  <a:pt x="382619" y="1022562"/>
                </a:cubicBezTo>
                <a:cubicBezTo>
                  <a:pt x="399134" y="1016226"/>
                  <a:pt x="416802" y="1012961"/>
                  <a:pt x="433988" y="1008256"/>
                </a:cubicBezTo>
                <a:cubicBezTo>
                  <a:pt x="455208" y="1002495"/>
                  <a:pt x="476139" y="1002495"/>
                  <a:pt x="497262" y="1009697"/>
                </a:cubicBezTo>
                <a:cubicBezTo>
                  <a:pt x="512145" y="1014785"/>
                  <a:pt x="527315" y="1014785"/>
                  <a:pt x="542101" y="1007872"/>
                </a:cubicBezTo>
                <a:cubicBezTo>
                  <a:pt x="550070" y="1004128"/>
                  <a:pt x="558232" y="1000288"/>
                  <a:pt x="566681" y="998175"/>
                </a:cubicBezTo>
                <a:cubicBezTo>
                  <a:pt x="572154" y="996830"/>
                  <a:pt x="578490" y="998079"/>
                  <a:pt x="584251" y="999136"/>
                </a:cubicBezTo>
                <a:cubicBezTo>
                  <a:pt x="595389" y="1001248"/>
                  <a:pt x="606911" y="1007681"/>
                  <a:pt x="617280" y="1006049"/>
                </a:cubicBezTo>
                <a:cubicBezTo>
                  <a:pt x="653095" y="1000288"/>
                  <a:pt x="686892" y="1013826"/>
                  <a:pt x="721842" y="1014210"/>
                </a:cubicBezTo>
                <a:cubicBezTo>
                  <a:pt x="737684" y="1014401"/>
                  <a:pt x="753335" y="1017474"/>
                  <a:pt x="764472" y="1001440"/>
                </a:cubicBezTo>
                <a:cubicBezTo>
                  <a:pt x="765912" y="999327"/>
                  <a:pt x="772922" y="1000479"/>
                  <a:pt x="777242" y="1001152"/>
                </a:cubicBezTo>
                <a:cubicBezTo>
                  <a:pt x="786844" y="1002592"/>
                  <a:pt x="796350" y="1006240"/>
                  <a:pt x="805854" y="1006145"/>
                </a:cubicBezTo>
                <a:cubicBezTo>
                  <a:pt x="825538" y="1006049"/>
                  <a:pt x="845317" y="1004513"/>
                  <a:pt x="864904" y="1002784"/>
                </a:cubicBezTo>
                <a:cubicBezTo>
                  <a:pt x="872297" y="1002111"/>
                  <a:pt x="879402" y="999520"/>
                  <a:pt x="886700" y="997695"/>
                </a:cubicBezTo>
                <a:cubicBezTo>
                  <a:pt x="890732" y="996639"/>
                  <a:pt x="895053" y="993855"/>
                  <a:pt x="898797" y="994430"/>
                </a:cubicBezTo>
                <a:cubicBezTo>
                  <a:pt x="920497" y="997791"/>
                  <a:pt x="940372" y="989534"/>
                  <a:pt x="960919" y="985405"/>
                </a:cubicBezTo>
                <a:cubicBezTo>
                  <a:pt x="970425" y="983485"/>
                  <a:pt x="979354" y="978876"/>
                  <a:pt x="988571" y="975708"/>
                </a:cubicBezTo>
                <a:cubicBezTo>
                  <a:pt x="990972" y="974843"/>
                  <a:pt x="993660" y="974075"/>
                  <a:pt x="996061" y="974268"/>
                </a:cubicBezTo>
                <a:cubicBezTo>
                  <a:pt x="1009791" y="975420"/>
                  <a:pt x="1023425" y="977052"/>
                  <a:pt x="1037059" y="978300"/>
                </a:cubicBezTo>
                <a:cubicBezTo>
                  <a:pt x="1049445" y="979452"/>
                  <a:pt x="1061927" y="979836"/>
                  <a:pt x="1067784" y="993950"/>
                </a:cubicBezTo>
                <a:cubicBezTo>
                  <a:pt x="1068649" y="996159"/>
                  <a:pt x="1071528" y="997791"/>
                  <a:pt x="1073737" y="999231"/>
                </a:cubicBezTo>
                <a:cubicBezTo>
                  <a:pt x="1107823" y="1021411"/>
                  <a:pt x="1126065" y="1020835"/>
                  <a:pt x="1159383" y="997407"/>
                </a:cubicBezTo>
                <a:cubicBezTo>
                  <a:pt x="1162839" y="995007"/>
                  <a:pt x="1170232" y="993278"/>
                  <a:pt x="1172536" y="995198"/>
                </a:cubicBezTo>
                <a:cubicBezTo>
                  <a:pt x="1192124" y="1011137"/>
                  <a:pt x="1213535" y="1009409"/>
                  <a:pt x="1236099" y="1004416"/>
                </a:cubicBezTo>
                <a:cubicBezTo>
                  <a:pt x="1241956" y="1003072"/>
                  <a:pt x="1250213" y="1003072"/>
                  <a:pt x="1254630" y="1006240"/>
                </a:cubicBezTo>
                <a:cubicBezTo>
                  <a:pt x="1275657" y="1020930"/>
                  <a:pt x="1298221" y="1018819"/>
                  <a:pt x="1321072" y="1014498"/>
                </a:cubicBezTo>
                <a:cubicBezTo>
                  <a:pt x="1324624" y="1013826"/>
                  <a:pt x="1328946" y="1010177"/>
                  <a:pt x="1330481" y="1006817"/>
                </a:cubicBezTo>
                <a:cubicBezTo>
                  <a:pt x="1335955" y="994911"/>
                  <a:pt x="1346229" y="990878"/>
                  <a:pt x="1357558" y="987517"/>
                </a:cubicBezTo>
                <a:cubicBezTo>
                  <a:pt x="1375417" y="982044"/>
                  <a:pt x="1392987" y="975611"/>
                  <a:pt x="1410942" y="970427"/>
                </a:cubicBezTo>
                <a:cubicBezTo>
                  <a:pt x="1415360" y="969179"/>
                  <a:pt x="1420832" y="969947"/>
                  <a:pt x="1425441" y="971387"/>
                </a:cubicBezTo>
                <a:cubicBezTo>
                  <a:pt x="1441187" y="976284"/>
                  <a:pt x="1451173" y="988574"/>
                  <a:pt x="1462118" y="999904"/>
                </a:cubicBezTo>
                <a:cubicBezTo>
                  <a:pt x="1466919" y="1004897"/>
                  <a:pt x="1473544" y="1008449"/>
                  <a:pt x="1479978" y="1011329"/>
                </a:cubicBezTo>
                <a:cubicBezTo>
                  <a:pt x="1496684" y="1018723"/>
                  <a:pt x="1513775" y="1025348"/>
                  <a:pt x="1530674" y="1032356"/>
                </a:cubicBezTo>
                <a:cubicBezTo>
                  <a:pt x="1532306" y="1033029"/>
                  <a:pt x="1533649" y="1034757"/>
                  <a:pt x="1534898" y="1036197"/>
                </a:cubicBezTo>
                <a:cubicBezTo>
                  <a:pt x="1547380" y="1051368"/>
                  <a:pt x="1559765" y="1066634"/>
                  <a:pt x="1572344" y="1081804"/>
                </a:cubicBezTo>
                <a:cubicBezTo>
                  <a:pt x="1574744" y="1084684"/>
                  <a:pt x="1578201" y="1086797"/>
                  <a:pt x="1580793" y="1089581"/>
                </a:cubicBezTo>
                <a:cubicBezTo>
                  <a:pt x="1584442" y="1093422"/>
                  <a:pt x="1589051" y="1097071"/>
                  <a:pt x="1590971" y="1101680"/>
                </a:cubicBezTo>
                <a:cubicBezTo>
                  <a:pt x="1596923" y="1116177"/>
                  <a:pt x="1608350" y="1122419"/>
                  <a:pt x="1622751" y="1125108"/>
                </a:cubicBezTo>
                <a:cubicBezTo>
                  <a:pt x="1635906" y="1127603"/>
                  <a:pt x="1649060" y="1129716"/>
                  <a:pt x="1662118" y="1132596"/>
                </a:cubicBezTo>
                <a:cubicBezTo>
                  <a:pt x="1678056" y="1136053"/>
                  <a:pt x="1693899" y="1139798"/>
                  <a:pt x="1709646" y="1144022"/>
                </a:cubicBezTo>
                <a:cubicBezTo>
                  <a:pt x="1716462" y="1145847"/>
                  <a:pt x="1723664" y="1147959"/>
                  <a:pt x="1729521" y="1151704"/>
                </a:cubicBezTo>
                <a:cubicBezTo>
                  <a:pt x="1745939" y="1162073"/>
                  <a:pt x="1763510" y="1169082"/>
                  <a:pt x="1782809" y="1166298"/>
                </a:cubicBezTo>
                <a:cubicBezTo>
                  <a:pt x="1798267" y="1164089"/>
                  <a:pt x="1811229" y="1169754"/>
                  <a:pt x="1820831" y="1178588"/>
                </a:cubicBezTo>
                <a:cubicBezTo>
                  <a:pt x="1838306" y="1194623"/>
                  <a:pt x="1857028" y="1190973"/>
                  <a:pt x="1875656" y="1185789"/>
                </a:cubicBezTo>
                <a:cubicBezTo>
                  <a:pt x="1885257" y="1183101"/>
                  <a:pt x="1893130" y="1183485"/>
                  <a:pt x="1902252" y="1186076"/>
                </a:cubicBezTo>
                <a:cubicBezTo>
                  <a:pt x="1923375" y="1192126"/>
                  <a:pt x="1937490" y="1208544"/>
                  <a:pt x="1951123" y="1222946"/>
                </a:cubicBezTo>
                <a:cubicBezTo>
                  <a:pt x="1962742" y="1235236"/>
                  <a:pt x="1975800" y="1242149"/>
                  <a:pt x="1990106" y="1247335"/>
                </a:cubicBezTo>
                <a:cubicBezTo>
                  <a:pt x="2008157" y="1253959"/>
                  <a:pt x="2022463" y="1251464"/>
                  <a:pt x="2031105" y="1235525"/>
                </a:cubicBezTo>
                <a:cubicBezTo>
                  <a:pt x="2033505" y="1231012"/>
                  <a:pt x="2037729" y="1225730"/>
                  <a:pt x="2042242" y="1224387"/>
                </a:cubicBezTo>
                <a:cubicBezTo>
                  <a:pt x="2064037" y="1217666"/>
                  <a:pt x="2086121" y="1207872"/>
                  <a:pt x="2109453" y="1213826"/>
                </a:cubicBezTo>
                <a:cubicBezTo>
                  <a:pt x="2141714" y="1221987"/>
                  <a:pt x="2173207" y="1221507"/>
                  <a:pt x="2205468" y="1213442"/>
                </a:cubicBezTo>
                <a:cubicBezTo>
                  <a:pt x="2257796" y="1200383"/>
                  <a:pt x="2310124" y="1186557"/>
                  <a:pt x="2365142" y="1189437"/>
                </a:cubicBezTo>
                <a:cubicBezTo>
                  <a:pt x="2374262" y="1189917"/>
                  <a:pt x="2385112" y="1184060"/>
                  <a:pt x="2392985" y="1178299"/>
                </a:cubicBezTo>
                <a:cubicBezTo>
                  <a:pt x="2408060" y="1167354"/>
                  <a:pt x="2407387" y="1166489"/>
                  <a:pt x="2424286" y="1175515"/>
                </a:cubicBezTo>
                <a:cubicBezTo>
                  <a:pt x="2428319" y="1177724"/>
                  <a:pt x="2433312" y="1179068"/>
                  <a:pt x="2436289" y="1182333"/>
                </a:cubicBezTo>
                <a:cubicBezTo>
                  <a:pt x="2451458" y="1198943"/>
                  <a:pt x="2470182" y="1194910"/>
                  <a:pt x="2488808" y="1192510"/>
                </a:cubicBezTo>
                <a:cubicBezTo>
                  <a:pt x="2492073" y="1192030"/>
                  <a:pt x="2496009" y="1191358"/>
                  <a:pt x="2498795" y="1192702"/>
                </a:cubicBezTo>
                <a:cubicBezTo>
                  <a:pt x="2511372" y="1198750"/>
                  <a:pt x="2522030" y="1196639"/>
                  <a:pt x="2532976" y="1188381"/>
                </a:cubicBezTo>
                <a:cubicBezTo>
                  <a:pt x="2542481" y="1181276"/>
                  <a:pt x="2553427" y="1177052"/>
                  <a:pt x="2564661" y="1185885"/>
                </a:cubicBezTo>
                <a:cubicBezTo>
                  <a:pt x="2589625" y="1205472"/>
                  <a:pt x="2616316" y="1206432"/>
                  <a:pt x="2644545" y="1194046"/>
                </a:cubicBezTo>
                <a:cubicBezTo>
                  <a:pt x="2664708" y="1185213"/>
                  <a:pt x="2684583" y="1183196"/>
                  <a:pt x="2705803" y="1192126"/>
                </a:cubicBezTo>
                <a:cubicBezTo>
                  <a:pt x="2713964" y="1195582"/>
                  <a:pt x="2724526" y="1193278"/>
                  <a:pt x="2734031" y="1194046"/>
                </a:cubicBezTo>
                <a:cubicBezTo>
                  <a:pt x="2739408" y="1194430"/>
                  <a:pt x="2745362" y="1194526"/>
                  <a:pt x="2749969" y="1196927"/>
                </a:cubicBezTo>
                <a:cubicBezTo>
                  <a:pt x="2762260" y="1203072"/>
                  <a:pt x="2773685" y="1210945"/>
                  <a:pt x="2786071" y="1216994"/>
                </a:cubicBezTo>
                <a:cubicBezTo>
                  <a:pt x="2792024" y="1219874"/>
                  <a:pt x="2799129" y="1221410"/>
                  <a:pt x="2805851" y="1221507"/>
                </a:cubicBezTo>
                <a:cubicBezTo>
                  <a:pt x="2825726" y="1221987"/>
                  <a:pt x="2845601" y="1221987"/>
                  <a:pt x="2865380" y="1221123"/>
                </a:cubicBezTo>
                <a:cubicBezTo>
                  <a:pt x="2898025" y="1219778"/>
                  <a:pt x="2931150" y="1219490"/>
                  <a:pt x="2954674" y="1190878"/>
                </a:cubicBezTo>
                <a:cubicBezTo>
                  <a:pt x="2956595" y="1188573"/>
                  <a:pt x="2960723" y="1187229"/>
                  <a:pt x="2963988" y="1186845"/>
                </a:cubicBezTo>
                <a:cubicBezTo>
                  <a:pt x="2979062" y="1185021"/>
                  <a:pt x="2994520" y="1184828"/>
                  <a:pt x="3009403" y="1181852"/>
                </a:cubicBezTo>
                <a:cubicBezTo>
                  <a:pt x="3021309" y="1179452"/>
                  <a:pt x="3031199" y="1180220"/>
                  <a:pt x="3040223" y="1188669"/>
                </a:cubicBezTo>
                <a:cubicBezTo>
                  <a:pt x="3052034" y="1199807"/>
                  <a:pt x="3066436" y="1206336"/>
                  <a:pt x="3082183" y="1202784"/>
                </a:cubicBezTo>
                <a:cubicBezTo>
                  <a:pt x="3097928" y="1199327"/>
                  <a:pt x="3108298" y="1206816"/>
                  <a:pt x="3119916" y="1214594"/>
                </a:cubicBezTo>
                <a:cubicBezTo>
                  <a:pt x="3128366" y="1220258"/>
                  <a:pt x="3137967" y="1227363"/>
                  <a:pt x="3147376" y="1227939"/>
                </a:cubicBezTo>
                <a:cubicBezTo>
                  <a:pt x="3168692" y="1229187"/>
                  <a:pt x="3187031" y="1248967"/>
                  <a:pt x="3210171" y="1237733"/>
                </a:cubicBezTo>
                <a:cubicBezTo>
                  <a:pt x="3211707" y="1236965"/>
                  <a:pt x="3214491" y="1238885"/>
                  <a:pt x="3216700" y="1239365"/>
                </a:cubicBezTo>
                <a:cubicBezTo>
                  <a:pt x="3234366" y="1243014"/>
                  <a:pt x="3250977" y="1239461"/>
                  <a:pt x="3263939" y="1227459"/>
                </a:cubicBezTo>
                <a:cubicBezTo>
                  <a:pt x="3280934" y="1211809"/>
                  <a:pt x="3299752" y="1210272"/>
                  <a:pt x="3320683" y="1215362"/>
                </a:cubicBezTo>
                <a:cubicBezTo>
                  <a:pt x="3327405" y="1216994"/>
                  <a:pt x="3334126" y="1218146"/>
                  <a:pt x="3340943" y="1219490"/>
                </a:cubicBezTo>
                <a:cubicBezTo>
                  <a:pt x="3350160" y="1221410"/>
                  <a:pt x="3359474" y="1223427"/>
                  <a:pt x="3368691" y="1225347"/>
                </a:cubicBezTo>
                <a:cubicBezTo>
                  <a:pt x="3377621" y="1227268"/>
                  <a:pt x="3387511" y="1230532"/>
                  <a:pt x="3394423" y="1222275"/>
                </a:cubicBezTo>
                <a:cubicBezTo>
                  <a:pt x="3400376" y="1215169"/>
                  <a:pt x="3404601" y="1215842"/>
                  <a:pt x="3410074" y="1221987"/>
                </a:cubicBezTo>
                <a:cubicBezTo>
                  <a:pt x="3429085" y="1243494"/>
                  <a:pt x="3452129" y="1256936"/>
                  <a:pt x="3481509" y="1257896"/>
                </a:cubicBezTo>
                <a:cubicBezTo>
                  <a:pt x="3487558" y="1258088"/>
                  <a:pt x="3493703" y="1259432"/>
                  <a:pt x="3499656" y="1260873"/>
                </a:cubicBezTo>
                <a:cubicBezTo>
                  <a:pt x="3503305" y="1261736"/>
                  <a:pt x="3507722" y="1262697"/>
                  <a:pt x="3509930" y="1265290"/>
                </a:cubicBezTo>
                <a:cubicBezTo>
                  <a:pt x="3527116" y="1285068"/>
                  <a:pt x="3548528" y="1298799"/>
                  <a:pt x="3571860" y="1309841"/>
                </a:cubicBezTo>
                <a:cubicBezTo>
                  <a:pt x="3580213" y="1313777"/>
                  <a:pt x="3589143" y="1317713"/>
                  <a:pt x="3598168" y="1318866"/>
                </a:cubicBezTo>
                <a:cubicBezTo>
                  <a:pt x="3607577" y="1320018"/>
                  <a:pt x="3617466" y="1318098"/>
                  <a:pt x="3627068" y="1317041"/>
                </a:cubicBezTo>
                <a:cubicBezTo>
                  <a:pt x="3632733" y="1316466"/>
                  <a:pt x="3639262" y="1316561"/>
                  <a:pt x="3643775" y="1313777"/>
                </a:cubicBezTo>
                <a:cubicBezTo>
                  <a:pt x="3658081" y="1305039"/>
                  <a:pt x="3671907" y="1295631"/>
                  <a:pt x="3685254" y="1285452"/>
                </a:cubicBezTo>
                <a:cubicBezTo>
                  <a:pt x="3696680" y="1276715"/>
                  <a:pt x="3698984" y="1275467"/>
                  <a:pt x="3708873" y="1286413"/>
                </a:cubicBezTo>
                <a:cubicBezTo>
                  <a:pt x="3719051" y="1297647"/>
                  <a:pt x="3731725" y="1303503"/>
                  <a:pt x="3745743" y="1305903"/>
                </a:cubicBezTo>
                <a:cubicBezTo>
                  <a:pt x="3767922" y="1309648"/>
                  <a:pt x="3790294" y="1312816"/>
                  <a:pt x="3812665" y="1314641"/>
                </a:cubicBezTo>
                <a:cubicBezTo>
                  <a:pt x="3832924" y="1316273"/>
                  <a:pt x="3842622" y="1307440"/>
                  <a:pt x="3846655" y="1287373"/>
                </a:cubicBezTo>
                <a:cubicBezTo>
                  <a:pt x="3848959" y="1276235"/>
                  <a:pt x="3851936" y="1264137"/>
                  <a:pt x="3864225" y="1261161"/>
                </a:cubicBezTo>
                <a:cubicBezTo>
                  <a:pt x="3884293" y="1256360"/>
                  <a:pt x="3905128" y="1254248"/>
                  <a:pt x="3915018" y="1230724"/>
                </a:cubicBezTo>
                <a:cubicBezTo>
                  <a:pt x="3920490" y="1235909"/>
                  <a:pt x="3923851" y="1238981"/>
                  <a:pt x="3927116" y="1242054"/>
                </a:cubicBezTo>
                <a:cubicBezTo>
                  <a:pt x="3936141" y="1250599"/>
                  <a:pt x="3954863" y="1254248"/>
                  <a:pt x="3964370" y="1246855"/>
                </a:cubicBezTo>
                <a:cubicBezTo>
                  <a:pt x="3978388" y="1236101"/>
                  <a:pt x="3991254" y="1238117"/>
                  <a:pt x="4004696" y="1246471"/>
                </a:cubicBezTo>
                <a:cubicBezTo>
                  <a:pt x="4027164" y="1260297"/>
                  <a:pt x="4052223" y="1257128"/>
                  <a:pt x="4074978" y="1251559"/>
                </a:cubicBezTo>
                <a:cubicBezTo>
                  <a:pt x="4092166" y="1247430"/>
                  <a:pt x="4110505" y="1239845"/>
                  <a:pt x="4121738" y="1222466"/>
                </a:cubicBezTo>
                <a:cubicBezTo>
                  <a:pt x="4125290" y="1216898"/>
                  <a:pt x="4133260" y="1214113"/>
                  <a:pt x="4139598" y="1210465"/>
                </a:cubicBezTo>
                <a:cubicBezTo>
                  <a:pt x="4144878" y="1207488"/>
                  <a:pt x="4150447" y="1204704"/>
                  <a:pt x="4156304" y="1202784"/>
                </a:cubicBezTo>
                <a:cubicBezTo>
                  <a:pt x="4162544" y="1200671"/>
                  <a:pt x="4169458" y="1197598"/>
                  <a:pt x="4175604" y="1198463"/>
                </a:cubicBezTo>
                <a:cubicBezTo>
                  <a:pt x="4194230" y="1200959"/>
                  <a:pt x="4209016" y="1196062"/>
                  <a:pt x="4222170" y="1182140"/>
                </a:cubicBezTo>
                <a:cubicBezTo>
                  <a:pt x="4228988" y="1174939"/>
                  <a:pt x="4239069" y="1166202"/>
                  <a:pt x="4247710" y="1166105"/>
                </a:cubicBezTo>
                <a:cubicBezTo>
                  <a:pt x="4268738" y="1165818"/>
                  <a:pt x="4286212" y="1158905"/>
                  <a:pt x="4305128" y="1150647"/>
                </a:cubicBezTo>
                <a:cubicBezTo>
                  <a:pt x="4317321" y="1145366"/>
                  <a:pt x="4331147" y="1141718"/>
                  <a:pt x="4344206" y="1136821"/>
                </a:cubicBezTo>
                <a:cubicBezTo>
                  <a:pt x="4359472" y="1131060"/>
                  <a:pt x="4376083" y="1128948"/>
                  <a:pt x="4385396" y="1113009"/>
                </a:cubicBezTo>
                <a:cubicBezTo>
                  <a:pt x="4386452" y="1111281"/>
                  <a:pt x="4389621" y="1110993"/>
                  <a:pt x="4391157" y="1109361"/>
                </a:cubicBezTo>
                <a:cubicBezTo>
                  <a:pt x="4396054" y="1104368"/>
                  <a:pt x="4402391" y="1099760"/>
                  <a:pt x="4404984" y="1093710"/>
                </a:cubicBezTo>
                <a:cubicBezTo>
                  <a:pt x="4412472" y="1076044"/>
                  <a:pt x="4418329" y="1057800"/>
                  <a:pt x="4425050" y="1039846"/>
                </a:cubicBezTo>
                <a:cubicBezTo>
                  <a:pt x="4426491" y="1036005"/>
                  <a:pt x="4427834" y="1031108"/>
                  <a:pt x="4430812" y="1028900"/>
                </a:cubicBezTo>
                <a:cubicBezTo>
                  <a:pt x="4447998" y="1016226"/>
                  <a:pt x="4465474" y="1004032"/>
                  <a:pt x="4483140" y="992030"/>
                </a:cubicBezTo>
                <a:cubicBezTo>
                  <a:pt x="4490245" y="987229"/>
                  <a:pt x="4496198" y="989918"/>
                  <a:pt x="4502535" y="995487"/>
                </a:cubicBezTo>
                <a:cubicBezTo>
                  <a:pt x="4508680" y="1000768"/>
                  <a:pt x="4516266" y="1006240"/>
                  <a:pt x="4523946" y="1007585"/>
                </a:cubicBezTo>
                <a:cubicBezTo>
                  <a:pt x="4539309" y="1010177"/>
                  <a:pt x="4555247" y="1010753"/>
                  <a:pt x="4570898" y="1010753"/>
                </a:cubicBezTo>
                <a:cubicBezTo>
                  <a:pt x="4576754" y="1010753"/>
                  <a:pt x="4582995" y="1007297"/>
                  <a:pt x="4588468" y="1004513"/>
                </a:cubicBezTo>
                <a:cubicBezTo>
                  <a:pt x="4598838" y="999231"/>
                  <a:pt x="4608439" y="992126"/>
                  <a:pt x="4619192" y="987710"/>
                </a:cubicBezTo>
                <a:cubicBezTo>
                  <a:pt x="4631675" y="982621"/>
                  <a:pt x="4639164" y="974459"/>
                  <a:pt x="4642908" y="961689"/>
                </a:cubicBezTo>
                <a:cubicBezTo>
                  <a:pt x="4648478" y="942679"/>
                  <a:pt x="4661728" y="929428"/>
                  <a:pt x="4677378" y="918674"/>
                </a:cubicBezTo>
                <a:cubicBezTo>
                  <a:pt x="4697254" y="904944"/>
                  <a:pt x="4720970" y="905616"/>
                  <a:pt x="4743532" y="902256"/>
                </a:cubicBezTo>
                <a:cubicBezTo>
                  <a:pt x="4752174" y="901008"/>
                  <a:pt x="4761104" y="899951"/>
                  <a:pt x="4768977" y="896783"/>
                </a:cubicBezTo>
                <a:cubicBezTo>
                  <a:pt x="4798837" y="884877"/>
                  <a:pt x="4828698" y="873548"/>
                  <a:pt x="4861536" y="873835"/>
                </a:cubicBezTo>
                <a:cubicBezTo>
                  <a:pt x="4864223" y="873835"/>
                  <a:pt x="4866912" y="873548"/>
                  <a:pt x="4869600" y="873067"/>
                </a:cubicBezTo>
                <a:cubicBezTo>
                  <a:pt x="4892932" y="869131"/>
                  <a:pt x="4917032" y="867594"/>
                  <a:pt x="4933738" y="846664"/>
                </a:cubicBezTo>
                <a:cubicBezTo>
                  <a:pt x="4936810" y="842823"/>
                  <a:pt x="4943820" y="841671"/>
                  <a:pt x="4949196" y="840134"/>
                </a:cubicBezTo>
                <a:cubicBezTo>
                  <a:pt x="4958510" y="837638"/>
                  <a:pt x="4964752" y="832549"/>
                  <a:pt x="4968112" y="823427"/>
                </a:cubicBezTo>
                <a:cubicBezTo>
                  <a:pt x="4973778" y="807681"/>
                  <a:pt x="4980498" y="792223"/>
                  <a:pt x="4985588" y="776284"/>
                </a:cubicBezTo>
                <a:cubicBezTo>
                  <a:pt x="4989140" y="765338"/>
                  <a:pt x="4995764" y="759289"/>
                  <a:pt x="5006038" y="754776"/>
                </a:cubicBezTo>
                <a:cubicBezTo>
                  <a:pt x="5011800" y="752280"/>
                  <a:pt x="5016792" y="746808"/>
                  <a:pt x="5020921" y="741718"/>
                </a:cubicBezTo>
                <a:cubicBezTo>
                  <a:pt x="5025914" y="735573"/>
                  <a:pt x="5028506" y="727412"/>
                  <a:pt x="5033978" y="721940"/>
                </a:cubicBezTo>
                <a:cubicBezTo>
                  <a:pt x="5047324" y="708305"/>
                  <a:pt x="5051454" y="693231"/>
                  <a:pt x="5047036" y="674604"/>
                </a:cubicBezTo>
                <a:cubicBezTo>
                  <a:pt x="5043100" y="658090"/>
                  <a:pt x="5053470" y="636006"/>
                  <a:pt x="5067104" y="632645"/>
                </a:cubicBezTo>
                <a:cubicBezTo>
                  <a:pt x="5082178" y="628900"/>
                  <a:pt x="5092548" y="619684"/>
                  <a:pt x="5103206" y="609410"/>
                </a:cubicBezTo>
                <a:cubicBezTo>
                  <a:pt x="5109158" y="603649"/>
                  <a:pt x="5117512" y="598656"/>
                  <a:pt x="5125577" y="597216"/>
                </a:cubicBezTo>
                <a:cubicBezTo>
                  <a:pt x="5156206" y="591647"/>
                  <a:pt x="5185106" y="598464"/>
                  <a:pt x="5214200" y="609506"/>
                </a:cubicBezTo>
                <a:cubicBezTo>
                  <a:pt x="5233210" y="616707"/>
                  <a:pt x="5254333" y="618627"/>
                  <a:pt x="5274688" y="621507"/>
                </a:cubicBezTo>
                <a:cubicBezTo>
                  <a:pt x="5281026" y="622371"/>
                  <a:pt x="5289091" y="620452"/>
                  <a:pt x="5294564" y="616899"/>
                </a:cubicBezTo>
                <a:cubicBezTo>
                  <a:pt x="5313767" y="604609"/>
                  <a:pt x="5332874" y="591935"/>
                  <a:pt x="5350732" y="577724"/>
                </a:cubicBezTo>
                <a:cubicBezTo>
                  <a:pt x="5367344" y="564379"/>
                  <a:pt x="5386066" y="558810"/>
                  <a:pt x="5406230" y="560250"/>
                </a:cubicBezTo>
                <a:cubicBezTo>
                  <a:pt x="5420920" y="561306"/>
                  <a:pt x="5434170" y="558905"/>
                  <a:pt x="5447996" y="555257"/>
                </a:cubicBezTo>
                <a:cubicBezTo>
                  <a:pt x="5459518" y="552185"/>
                  <a:pt x="5472192" y="550072"/>
                  <a:pt x="5483904" y="551417"/>
                </a:cubicBezTo>
                <a:cubicBezTo>
                  <a:pt x="5500324" y="553337"/>
                  <a:pt x="5513862" y="550553"/>
                  <a:pt x="5527016" y="540663"/>
                </a:cubicBezTo>
                <a:cubicBezTo>
                  <a:pt x="5534025" y="535382"/>
                  <a:pt x="5543051" y="532598"/>
                  <a:pt x="5551404" y="528949"/>
                </a:cubicBezTo>
                <a:cubicBezTo>
                  <a:pt x="5564270" y="523284"/>
                  <a:pt x="5577616" y="518483"/>
                  <a:pt x="5590194" y="512147"/>
                </a:cubicBezTo>
                <a:cubicBezTo>
                  <a:pt x="5603732" y="505425"/>
                  <a:pt x="5616118" y="496112"/>
                  <a:pt x="5629944" y="490351"/>
                </a:cubicBezTo>
                <a:cubicBezTo>
                  <a:pt x="5644827" y="484110"/>
                  <a:pt x="5654428" y="474605"/>
                  <a:pt x="5660477" y="459818"/>
                </a:cubicBezTo>
                <a:cubicBezTo>
                  <a:pt x="5664318" y="450504"/>
                  <a:pt x="5669598" y="440615"/>
                  <a:pt x="5676896" y="434086"/>
                </a:cubicBezTo>
                <a:cubicBezTo>
                  <a:pt x="5691971" y="420740"/>
                  <a:pt x="5709636" y="410370"/>
                  <a:pt x="5725000" y="397216"/>
                </a:cubicBezTo>
                <a:cubicBezTo>
                  <a:pt x="5746603" y="378781"/>
                  <a:pt x="5766574" y="359194"/>
                  <a:pt x="5768494" y="327701"/>
                </a:cubicBezTo>
                <a:cubicBezTo>
                  <a:pt x="5769550" y="310322"/>
                  <a:pt x="5778768" y="302929"/>
                  <a:pt x="5795763" y="298801"/>
                </a:cubicBezTo>
                <a:cubicBezTo>
                  <a:pt x="5801427" y="297457"/>
                  <a:pt x="5809494" y="294864"/>
                  <a:pt x="5811221" y="290639"/>
                </a:cubicBezTo>
                <a:cubicBezTo>
                  <a:pt x="5816406" y="278061"/>
                  <a:pt x="5827159" y="275565"/>
                  <a:pt x="5837528" y="270573"/>
                </a:cubicBezTo>
                <a:cubicBezTo>
                  <a:pt x="5843770" y="267596"/>
                  <a:pt x="5851452" y="261739"/>
                  <a:pt x="5853084" y="255690"/>
                </a:cubicBezTo>
                <a:cubicBezTo>
                  <a:pt x="5859804" y="231206"/>
                  <a:pt x="5878239" y="216804"/>
                  <a:pt x="5895618" y="200961"/>
                </a:cubicBezTo>
                <a:cubicBezTo>
                  <a:pt x="5900707" y="196256"/>
                  <a:pt x="5906180" y="190879"/>
                  <a:pt x="5908676" y="184735"/>
                </a:cubicBezTo>
                <a:cubicBezTo>
                  <a:pt x="5913958" y="171484"/>
                  <a:pt x="5921830" y="161882"/>
                  <a:pt x="5935657" y="156891"/>
                </a:cubicBezTo>
                <a:cubicBezTo>
                  <a:pt x="5940073" y="155354"/>
                  <a:pt x="5944106" y="151801"/>
                  <a:pt x="5947467" y="148441"/>
                </a:cubicBezTo>
                <a:cubicBezTo>
                  <a:pt x="5954668" y="141144"/>
                  <a:pt x="5960716" y="132598"/>
                  <a:pt x="5968302" y="125782"/>
                </a:cubicBezTo>
                <a:cubicBezTo>
                  <a:pt x="5987600" y="108211"/>
                  <a:pt x="6006708" y="90928"/>
                  <a:pt x="6017942" y="66348"/>
                </a:cubicBezTo>
                <a:cubicBezTo>
                  <a:pt x="6023414" y="54346"/>
                  <a:pt x="6029656" y="41288"/>
                  <a:pt x="6039258" y="33030"/>
                </a:cubicBezTo>
                <a:cubicBezTo>
                  <a:pt x="6051452" y="22565"/>
                  <a:pt x="6067486" y="16612"/>
                  <a:pt x="6081792" y="8451"/>
                </a:cubicBezTo>
                <a:lnTo>
                  <a:pt x="6095524"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2">
            <a:extLst>
              <a:ext uri="{FF2B5EF4-FFF2-40B4-BE49-F238E27FC236}">
                <a16:creationId xmlns:a16="http://schemas.microsoft.com/office/drawing/2014/main" id="{48A28C56-2619-47F0-B448-9D145309B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 y="965747"/>
            <a:ext cx="12191524" cy="2821422"/>
          </a:xfrm>
          <a:custGeom>
            <a:avLst/>
            <a:gdLst>
              <a:gd name="connsiteX0" fmla="*/ 6095524 w 6095524"/>
              <a:gd name="connsiteY0" fmla="*/ 0 h 1410656"/>
              <a:gd name="connsiteX1" fmla="*/ 6095524 w 6095524"/>
              <a:gd name="connsiteY1" fmla="*/ 221634 h 1410656"/>
              <a:gd name="connsiteX2" fmla="*/ 6061052 w 6095524"/>
              <a:gd name="connsiteY2" fmla="*/ 237063 h 1410656"/>
              <a:gd name="connsiteX3" fmla="*/ 6040890 w 6095524"/>
              <a:gd name="connsiteY3" fmla="*/ 245128 h 1410656"/>
              <a:gd name="connsiteX4" fmla="*/ 5957836 w 6095524"/>
              <a:gd name="connsiteY4" fmla="*/ 297073 h 1410656"/>
              <a:gd name="connsiteX5" fmla="*/ 5882656 w 6095524"/>
              <a:gd name="connsiteY5" fmla="*/ 361307 h 1410656"/>
              <a:gd name="connsiteX6" fmla="*/ 5827448 w 6095524"/>
              <a:gd name="connsiteY6" fmla="*/ 437542 h 1410656"/>
              <a:gd name="connsiteX7" fmla="*/ 5811989 w 6095524"/>
              <a:gd name="connsiteY7" fmla="*/ 455690 h 1410656"/>
              <a:gd name="connsiteX8" fmla="*/ 5769742 w 6095524"/>
              <a:gd name="connsiteY8" fmla="*/ 478445 h 1410656"/>
              <a:gd name="connsiteX9" fmla="*/ 5732393 w 6095524"/>
              <a:gd name="connsiteY9" fmla="*/ 495535 h 1410656"/>
              <a:gd name="connsiteX10" fmla="*/ 5705316 w 6095524"/>
              <a:gd name="connsiteY10" fmla="*/ 514451 h 1410656"/>
              <a:gd name="connsiteX11" fmla="*/ 5682465 w 6095524"/>
              <a:gd name="connsiteY11" fmla="*/ 531830 h 1410656"/>
              <a:gd name="connsiteX12" fmla="*/ 5630712 w 6095524"/>
              <a:gd name="connsiteY12" fmla="*/ 576765 h 1410656"/>
              <a:gd name="connsiteX13" fmla="*/ 5573392 w 6095524"/>
              <a:gd name="connsiteY13" fmla="*/ 614691 h 1410656"/>
              <a:gd name="connsiteX14" fmla="*/ 5527304 w 6095524"/>
              <a:gd name="connsiteY14" fmla="*/ 661162 h 1410656"/>
              <a:gd name="connsiteX15" fmla="*/ 5508293 w 6095524"/>
              <a:gd name="connsiteY15" fmla="*/ 686318 h 1410656"/>
              <a:gd name="connsiteX16" fmla="*/ 5468350 w 6095524"/>
              <a:gd name="connsiteY16" fmla="*/ 703505 h 1410656"/>
              <a:gd name="connsiteX17" fmla="*/ 5425048 w 6095524"/>
              <a:gd name="connsiteY17" fmla="*/ 730389 h 1410656"/>
              <a:gd name="connsiteX18" fmla="*/ 5394322 w 6095524"/>
              <a:gd name="connsiteY18" fmla="*/ 757081 h 1410656"/>
              <a:gd name="connsiteX19" fmla="*/ 5370608 w 6095524"/>
              <a:gd name="connsiteY19" fmla="*/ 774940 h 1410656"/>
              <a:gd name="connsiteX20" fmla="*/ 5337098 w 6095524"/>
              <a:gd name="connsiteY20" fmla="*/ 792895 h 1410656"/>
              <a:gd name="connsiteX21" fmla="*/ 5303493 w 6095524"/>
              <a:gd name="connsiteY21" fmla="*/ 816419 h 1410656"/>
              <a:gd name="connsiteX22" fmla="*/ 5287171 w 6095524"/>
              <a:gd name="connsiteY22" fmla="*/ 830917 h 1410656"/>
              <a:gd name="connsiteX23" fmla="*/ 5255581 w 6095524"/>
              <a:gd name="connsiteY23" fmla="*/ 855016 h 1410656"/>
              <a:gd name="connsiteX24" fmla="*/ 5223032 w 6095524"/>
              <a:gd name="connsiteY24" fmla="*/ 877484 h 1410656"/>
              <a:gd name="connsiteX25" fmla="*/ 5161870 w 6095524"/>
              <a:gd name="connsiteY25" fmla="*/ 903216 h 1410656"/>
              <a:gd name="connsiteX26" fmla="*/ 5106182 w 6095524"/>
              <a:gd name="connsiteY26" fmla="*/ 941046 h 1410656"/>
              <a:gd name="connsiteX27" fmla="*/ 5062014 w 6095524"/>
              <a:gd name="connsiteY27" fmla="*/ 968698 h 1410656"/>
              <a:gd name="connsiteX28" fmla="*/ 5036282 w 6095524"/>
              <a:gd name="connsiteY28" fmla="*/ 986846 h 1410656"/>
              <a:gd name="connsiteX29" fmla="*/ 4989043 w 6095524"/>
              <a:gd name="connsiteY29" fmla="*/ 1027364 h 1410656"/>
              <a:gd name="connsiteX30" fmla="*/ 4915783 w 6095524"/>
              <a:gd name="connsiteY30" fmla="*/ 1069994 h 1410656"/>
              <a:gd name="connsiteX31" fmla="*/ 4871520 w 6095524"/>
              <a:gd name="connsiteY31" fmla="*/ 1093038 h 1410656"/>
              <a:gd name="connsiteX32" fmla="*/ 4776274 w 6095524"/>
              <a:gd name="connsiteY32" fmla="*/ 1127796 h 1410656"/>
              <a:gd name="connsiteX33" fmla="*/ 4745548 w 6095524"/>
              <a:gd name="connsiteY33" fmla="*/ 1140182 h 1410656"/>
              <a:gd name="connsiteX34" fmla="*/ 4710408 w 6095524"/>
              <a:gd name="connsiteY34" fmla="*/ 1148343 h 1410656"/>
              <a:gd name="connsiteX35" fmla="*/ 4653950 w 6095524"/>
              <a:gd name="connsiteY35" fmla="*/ 1167642 h 1410656"/>
              <a:gd name="connsiteX36" fmla="*/ 4543725 w 6095524"/>
              <a:gd name="connsiteY36" fmla="*/ 1200863 h 1410656"/>
              <a:gd name="connsiteX37" fmla="*/ 4519530 w 6095524"/>
              <a:gd name="connsiteY37" fmla="*/ 1205952 h 1410656"/>
              <a:gd name="connsiteX38" fmla="*/ 4457887 w 6095524"/>
              <a:gd name="connsiteY38" fmla="*/ 1227363 h 1410656"/>
              <a:gd name="connsiteX39" fmla="*/ 4420922 w 6095524"/>
              <a:gd name="connsiteY39" fmla="*/ 1241765 h 1410656"/>
              <a:gd name="connsiteX40" fmla="*/ 4390292 w 6095524"/>
              <a:gd name="connsiteY40" fmla="*/ 1250023 h 1410656"/>
              <a:gd name="connsiteX41" fmla="*/ 4363216 w 6095524"/>
              <a:gd name="connsiteY41" fmla="*/ 1253864 h 1410656"/>
              <a:gd name="connsiteX42" fmla="*/ 4291973 w 6095524"/>
              <a:gd name="connsiteY42" fmla="*/ 1272874 h 1410656"/>
              <a:gd name="connsiteX43" fmla="*/ 4263552 w 6095524"/>
              <a:gd name="connsiteY43" fmla="*/ 1280364 h 1410656"/>
              <a:gd name="connsiteX44" fmla="*/ 4189813 w 6095524"/>
              <a:gd name="connsiteY44" fmla="*/ 1306096 h 1410656"/>
              <a:gd name="connsiteX45" fmla="*/ 4127306 w 6095524"/>
              <a:gd name="connsiteY45" fmla="*/ 1323090 h 1410656"/>
              <a:gd name="connsiteX46" fmla="*/ 4101192 w 6095524"/>
              <a:gd name="connsiteY46" fmla="*/ 1331251 h 1410656"/>
              <a:gd name="connsiteX47" fmla="*/ 4041470 w 6095524"/>
              <a:gd name="connsiteY47" fmla="*/ 1344886 h 1410656"/>
              <a:gd name="connsiteX48" fmla="*/ 4007672 w 6095524"/>
              <a:gd name="connsiteY48" fmla="*/ 1354488 h 1410656"/>
              <a:gd name="connsiteX49" fmla="*/ 3925195 w 6095524"/>
              <a:gd name="connsiteY49" fmla="*/ 1365337 h 1410656"/>
              <a:gd name="connsiteX50" fmla="*/ 3840029 w 6095524"/>
              <a:gd name="connsiteY50" fmla="*/ 1375802 h 1410656"/>
              <a:gd name="connsiteX51" fmla="*/ 3793270 w 6095524"/>
              <a:gd name="connsiteY51" fmla="*/ 1379259 h 1410656"/>
              <a:gd name="connsiteX52" fmla="*/ 3752464 w 6095524"/>
              <a:gd name="connsiteY52" fmla="*/ 1384733 h 1410656"/>
              <a:gd name="connsiteX53" fmla="*/ 3716938 w 6095524"/>
              <a:gd name="connsiteY53" fmla="*/ 1388189 h 1410656"/>
              <a:gd name="connsiteX54" fmla="*/ 3660386 w 6095524"/>
              <a:gd name="connsiteY54" fmla="*/ 1395198 h 1410656"/>
              <a:gd name="connsiteX55" fmla="*/ 3636862 w 6095524"/>
              <a:gd name="connsiteY55" fmla="*/ 1397023 h 1410656"/>
              <a:gd name="connsiteX56" fmla="*/ 3581365 w 6095524"/>
              <a:gd name="connsiteY56" fmla="*/ 1396926 h 1410656"/>
              <a:gd name="connsiteX57" fmla="*/ 3562066 w 6095524"/>
              <a:gd name="connsiteY57" fmla="*/ 1395966 h 1410656"/>
              <a:gd name="connsiteX58" fmla="*/ 3524908 w 6095524"/>
              <a:gd name="connsiteY58" fmla="*/ 1384060 h 1410656"/>
              <a:gd name="connsiteX59" fmla="*/ 3520492 w 6095524"/>
              <a:gd name="connsiteY59" fmla="*/ 1383196 h 1410656"/>
              <a:gd name="connsiteX60" fmla="*/ 3496103 w 6095524"/>
              <a:gd name="connsiteY60" fmla="*/ 1378491 h 1410656"/>
              <a:gd name="connsiteX61" fmla="*/ 3482757 w 6095524"/>
              <a:gd name="connsiteY61" fmla="*/ 1376955 h 1410656"/>
              <a:gd name="connsiteX62" fmla="*/ 3432061 w 6095524"/>
              <a:gd name="connsiteY62" fmla="*/ 1367162 h 1410656"/>
              <a:gd name="connsiteX63" fmla="*/ 3402873 w 6095524"/>
              <a:gd name="connsiteY63" fmla="*/ 1362553 h 1410656"/>
              <a:gd name="connsiteX64" fmla="*/ 3379253 w 6095524"/>
              <a:gd name="connsiteY64" fmla="*/ 1363225 h 1410656"/>
              <a:gd name="connsiteX65" fmla="*/ 3337774 w 6095524"/>
              <a:gd name="connsiteY65" fmla="*/ 1364089 h 1410656"/>
              <a:gd name="connsiteX66" fmla="*/ 3324524 w 6095524"/>
              <a:gd name="connsiteY66" fmla="*/ 1366298 h 1410656"/>
              <a:gd name="connsiteX67" fmla="*/ 3264610 w 6095524"/>
              <a:gd name="connsiteY67" fmla="*/ 1359960 h 1410656"/>
              <a:gd name="connsiteX68" fmla="*/ 3230429 w 6095524"/>
              <a:gd name="connsiteY68" fmla="*/ 1359480 h 1410656"/>
              <a:gd name="connsiteX69" fmla="*/ 3191927 w 6095524"/>
              <a:gd name="connsiteY69" fmla="*/ 1351607 h 1410656"/>
              <a:gd name="connsiteX70" fmla="*/ 3180694 w 6095524"/>
              <a:gd name="connsiteY70" fmla="*/ 1351991 h 1410656"/>
              <a:gd name="connsiteX71" fmla="*/ 3168116 w 6095524"/>
              <a:gd name="connsiteY71" fmla="*/ 1352663 h 1410656"/>
              <a:gd name="connsiteX72" fmla="*/ 3129517 w 6095524"/>
              <a:gd name="connsiteY72" fmla="*/ 1353240 h 1410656"/>
              <a:gd name="connsiteX73" fmla="*/ 3106089 w 6095524"/>
              <a:gd name="connsiteY73" fmla="*/ 1356120 h 1410656"/>
              <a:gd name="connsiteX74" fmla="*/ 3061444 w 6095524"/>
              <a:gd name="connsiteY74" fmla="*/ 1354392 h 1410656"/>
              <a:gd name="connsiteX75" fmla="*/ 3044928 w 6095524"/>
              <a:gd name="connsiteY75" fmla="*/ 1356888 h 1410656"/>
              <a:gd name="connsiteX76" fmla="*/ 3003162 w 6095524"/>
              <a:gd name="connsiteY76" fmla="*/ 1357176 h 1410656"/>
              <a:gd name="connsiteX77" fmla="*/ 2965716 w 6095524"/>
              <a:gd name="connsiteY77" fmla="*/ 1355736 h 1410656"/>
              <a:gd name="connsiteX78" fmla="*/ 2929614 w 6095524"/>
              <a:gd name="connsiteY78" fmla="*/ 1356504 h 1410656"/>
              <a:gd name="connsiteX79" fmla="*/ 2903786 w 6095524"/>
              <a:gd name="connsiteY79" fmla="*/ 1359672 h 1410656"/>
              <a:gd name="connsiteX80" fmla="*/ 2875750 w 6095524"/>
              <a:gd name="connsiteY80" fmla="*/ 1361592 h 1410656"/>
              <a:gd name="connsiteX81" fmla="*/ 2798458 w 6095524"/>
              <a:gd name="connsiteY81" fmla="*/ 1373018 h 1410656"/>
              <a:gd name="connsiteX82" fmla="*/ 2784152 w 6095524"/>
              <a:gd name="connsiteY82" fmla="*/ 1370234 h 1410656"/>
              <a:gd name="connsiteX83" fmla="*/ 2702922 w 6095524"/>
              <a:gd name="connsiteY83" fmla="*/ 1367641 h 1410656"/>
              <a:gd name="connsiteX84" fmla="*/ 2685256 w 6095524"/>
              <a:gd name="connsiteY84" fmla="*/ 1367834 h 1410656"/>
              <a:gd name="connsiteX85" fmla="*/ 2637824 w 6095524"/>
              <a:gd name="connsiteY85" fmla="*/ 1356504 h 1410656"/>
              <a:gd name="connsiteX86" fmla="*/ 2564661 w 6095524"/>
              <a:gd name="connsiteY86" fmla="*/ 1374459 h 1410656"/>
              <a:gd name="connsiteX87" fmla="*/ 2496201 w 6095524"/>
              <a:gd name="connsiteY87" fmla="*/ 1396926 h 1410656"/>
              <a:gd name="connsiteX88" fmla="*/ 2487560 w 6095524"/>
              <a:gd name="connsiteY88" fmla="*/ 1399807 h 1410656"/>
              <a:gd name="connsiteX89" fmla="*/ 2462980 w 6095524"/>
              <a:gd name="connsiteY89" fmla="*/ 1404704 h 1410656"/>
              <a:gd name="connsiteX90" fmla="*/ 2432544 w 6095524"/>
              <a:gd name="connsiteY90" fmla="*/ 1406432 h 1410656"/>
              <a:gd name="connsiteX91" fmla="*/ 2393945 w 6095524"/>
              <a:gd name="connsiteY91" fmla="*/ 1410656 h 1410656"/>
              <a:gd name="connsiteX92" fmla="*/ 2363029 w 6095524"/>
              <a:gd name="connsiteY92" fmla="*/ 1405375 h 1410656"/>
              <a:gd name="connsiteX93" fmla="*/ 2319821 w 6095524"/>
              <a:gd name="connsiteY93" fmla="*/ 1397502 h 1410656"/>
              <a:gd name="connsiteX94" fmla="*/ 2279111 w 6095524"/>
              <a:gd name="connsiteY94" fmla="*/ 1390013 h 1410656"/>
              <a:gd name="connsiteX95" fmla="*/ 2266245 w 6095524"/>
              <a:gd name="connsiteY95" fmla="*/ 1398846 h 1410656"/>
              <a:gd name="connsiteX96" fmla="*/ 2246370 w 6095524"/>
              <a:gd name="connsiteY96" fmla="*/ 1406527 h 1410656"/>
              <a:gd name="connsiteX97" fmla="*/ 2224287 w 6095524"/>
              <a:gd name="connsiteY97" fmla="*/ 1397310 h 1410656"/>
              <a:gd name="connsiteX98" fmla="*/ 2172630 w 6095524"/>
              <a:gd name="connsiteY98" fmla="*/ 1378204 h 1410656"/>
              <a:gd name="connsiteX99" fmla="*/ 2139985 w 6095524"/>
              <a:gd name="connsiteY99" fmla="*/ 1377339 h 1410656"/>
              <a:gd name="connsiteX100" fmla="*/ 2069030 w 6095524"/>
              <a:gd name="connsiteY100" fmla="*/ 1369178 h 1410656"/>
              <a:gd name="connsiteX101" fmla="*/ 2022655 w 6095524"/>
              <a:gd name="connsiteY101" fmla="*/ 1357560 h 1410656"/>
              <a:gd name="connsiteX102" fmla="*/ 1989339 w 6095524"/>
              <a:gd name="connsiteY102" fmla="*/ 1344406 h 1410656"/>
              <a:gd name="connsiteX103" fmla="*/ 1941618 w 6095524"/>
              <a:gd name="connsiteY103" fmla="*/ 1327219 h 1410656"/>
              <a:gd name="connsiteX104" fmla="*/ 1893707 w 6095524"/>
              <a:gd name="connsiteY104" fmla="*/ 1318290 h 1410656"/>
              <a:gd name="connsiteX105" fmla="*/ 1859045 w 6095524"/>
              <a:gd name="connsiteY105" fmla="*/ 1307056 h 1410656"/>
              <a:gd name="connsiteX106" fmla="*/ 1816702 w 6095524"/>
              <a:gd name="connsiteY106" fmla="*/ 1299374 h 1410656"/>
              <a:gd name="connsiteX107" fmla="*/ 1781177 w 6095524"/>
              <a:gd name="connsiteY107" fmla="*/ 1299087 h 1410656"/>
              <a:gd name="connsiteX108" fmla="*/ 1725488 w 6095524"/>
              <a:gd name="connsiteY108" fmla="*/ 1300431 h 1410656"/>
              <a:gd name="connsiteX109" fmla="*/ 1657318 w 6095524"/>
              <a:gd name="connsiteY109" fmla="*/ 1277196 h 1410656"/>
              <a:gd name="connsiteX110" fmla="*/ 1629761 w 6095524"/>
              <a:gd name="connsiteY110" fmla="*/ 1272010 h 1410656"/>
              <a:gd name="connsiteX111" fmla="*/ 1603837 w 6095524"/>
              <a:gd name="connsiteY111" fmla="*/ 1269610 h 1410656"/>
              <a:gd name="connsiteX112" fmla="*/ 1548820 w 6095524"/>
              <a:gd name="connsiteY112" fmla="*/ 1254152 h 1410656"/>
              <a:gd name="connsiteX113" fmla="*/ 1526449 w 6095524"/>
              <a:gd name="connsiteY113" fmla="*/ 1249062 h 1410656"/>
              <a:gd name="connsiteX114" fmla="*/ 1495147 w 6095524"/>
              <a:gd name="connsiteY114" fmla="*/ 1249159 h 1410656"/>
              <a:gd name="connsiteX115" fmla="*/ 1438211 w 6095524"/>
              <a:gd name="connsiteY115" fmla="*/ 1242054 h 1410656"/>
              <a:gd name="connsiteX116" fmla="*/ 1381370 w 6095524"/>
              <a:gd name="connsiteY116" fmla="*/ 1221314 h 1410656"/>
              <a:gd name="connsiteX117" fmla="*/ 1357270 w 6095524"/>
              <a:gd name="connsiteY117" fmla="*/ 1223330 h 1410656"/>
              <a:gd name="connsiteX118" fmla="*/ 1348629 w 6095524"/>
              <a:gd name="connsiteY118" fmla="*/ 1222851 h 1410656"/>
              <a:gd name="connsiteX119" fmla="*/ 1270953 w 6095524"/>
              <a:gd name="connsiteY119" fmla="*/ 1211424 h 1410656"/>
              <a:gd name="connsiteX120" fmla="*/ 1263175 w 6095524"/>
              <a:gd name="connsiteY120" fmla="*/ 1210177 h 1410656"/>
              <a:gd name="connsiteX121" fmla="*/ 1226690 w 6095524"/>
              <a:gd name="connsiteY121" fmla="*/ 1199999 h 1410656"/>
              <a:gd name="connsiteX122" fmla="*/ 1134706 w 6095524"/>
              <a:gd name="connsiteY122" fmla="*/ 1193662 h 1410656"/>
              <a:gd name="connsiteX123" fmla="*/ 1129042 w 6095524"/>
              <a:gd name="connsiteY123" fmla="*/ 1192894 h 1410656"/>
              <a:gd name="connsiteX124" fmla="*/ 1098220 w 6095524"/>
              <a:gd name="connsiteY124" fmla="*/ 1197982 h 1410656"/>
              <a:gd name="connsiteX125" fmla="*/ 1082955 w 6095524"/>
              <a:gd name="connsiteY125" fmla="*/ 1205184 h 1410656"/>
              <a:gd name="connsiteX126" fmla="*/ 1059143 w 6095524"/>
              <a:gd name="connsiteY126" fmla="*/ 1212673 h 1410656"/>
              <a:gd name="connsiteX127" fmla="*/ 1034947 w 6095524"/>
              <a:gd name="connsiteY127" fmla="*/ 1215458 h 1410656"/>
              <a:gd name="connsiteX128" fmla="*/ 994332 w 6095524"/>
              <a:gd name="connsiteY128" fmla="*/ 1204127 h 1410656"/>
              <a:gd name="connsiteX129" fmla="*/ 979546 w 6095524"/>
              <a:gd name="connsiteY129" fmla="*/ 1202975 h 1410656"/>
              <a:gd name="connsiteX130" fmla="*/ 946613 w 6095524"/>
              <a:gd name="connsiteY130" fmla="*/ 1197503 h 1410656"/>
              <a:gd name="connsiteX131" fmla="*/ 917808 w 6095524"/>
              <a:gd name="connsiteY131" fmla="*/ 1197887 h 1410656"/>
              <a:gd name="connsiteX132" fmla="*/ 894669 w 6095524"/>
              <a:gd name="connsiteY132" fmla="*/ 1206624 h 1410656"/>
              <a:gd name="connsiteX133" fmla="*/ 861063 w 6095524"/>
              <a:gd name="connsiteY133" fmla="*/ 1208352 h 1410656"/>
              <a:gd name="connsiteX134" fmla="*/ 839363 w 6095524"/>
              <a:gd name="connsiteY134" fmla="*/ 1202015 h 1410656"/>
              <a:gd name="connsiteX135" fmla="*/ 834947 w 6095524"/>
              <a:gd name="connsiteY135" fmla="*/ 1201152 h 1410656"/>
              <a:gd name="connsiteX136" fmla="*/ 778202 w 6095524"/>
              <a:gd name="connsiteY136" fmla="*/ 1200767 h 1410656"/>
              <a:gd name="connsiteX137" fmla="*/ 707343 w 6095524"/>
              <a:gd name="connsiteY137" fmla="*/ 1219874 h 1410656"/>
              <a:gd name="connsiteX138" fmla="*/ 695629 w 6095524"/>
              <a:gd name="connsiteY138" fmla="*/ 1223907 h 1410656"/>
              <a:gd name="connsiteX139" fmla="*/ 638500 w 6095524"/>
              <a:gd name="connsiteY139" fmla="*/ 1230916 h 1410656"/>
              <a:gd name="connsiteX140" fmla="*/ 607872 w 6095524"/>
              <a:gd name="connsiteY140" fmla="*/ 1238021 h 1410656"/>
              <a:gd name="connsiteX141" fmla="*/ 585788 w 6095524"/>
              <a:gd name="connsiteY141" fmla="*/ 1238405 h 1410656"/>
              <a:gd name="connsiteX142" fmla="*/ 559097 w 6095524"/>
              <a:gd name="connsiteY142" fmla="*/ 1250983 h 1410656"/>
              <a:gd name="connsiteX143" fmla="*/ 550358 w 6095524"/>
              <a:gd name="connsiteY143" fmla="*/ 1256456 h 1410656"/>
              <a:gd name="connsiteX144" fmla="*/ 539893 w 6095524"/>
              <a:gd name="connsiteY144" fmla="*/ 1259720 h 1410656"/>
              <a:gd name="connsiteX145" fmla="*/ 492462 w 6095524"/>
              <a:gd name="connsiteY145" fmla="*/ 1270090 h 1410656"/>
              <a:gd name="connsiteX146" fmla="*/ 484011 w 6095524"/>
              <a:gd name="connsiteY146" fmla="*/ 1275947 h 1410656"/>
              <a:gd name="connsiteX147" fmla="*/ 478346 w 6095524"/>
              <a:gd name="connsiteY147" fmla="*/ 1279596 h 1410656"/>
              <a:gd name="connsiteX148" fmla="*/ 432260 w 6095524"/>
              <a:gd name="connsiteY148" fmla="*/ 1285741 h 1410656"/>
              <a:gd name="connsiteX149" fmla="*/ 403455 w 6095524"/>
              <a:gd name="connsiteY149" fmla="*/ 1303119 h 1410656"/>
              <a:gd name="connsiteX150" fmla="*/ 395583 w 6095524"/>
              <a:gd name="connsiteY150" fmla="*/ 1310512 h 1410656"/>
              <a:gd name="connsiteX151" fmla="*/ 368025 w 6095524"/>
              <a:gd name="connsiteY151" fmla="*/ 1321650 h 1410656"/>
              <a:gd name="connsiteX152" fmla="*/ 275371 w 6095524"/>
              <a:gd name="connsiteY152" fmla="*/ 1343062 h 1410656"/>
              <a:gd name="connsiteX153" fmla="*/ 248871 w 6095524"/>
              <a:gd name="connsiteY153" fmla="*/ 1335476 h 1410656"/>
              <a:gd name="connsiteX154" fmla="*/ 198559 w 6095524"/>
              <a:gd name="connsiteY154" fmla="*/ 1355831 h 1410656"/>
              <a:gd name="connsiteX155" fmla="*/ 154583 w 6095524"/>
              <a:gd name="connsiteY155" fmla="*/ 1367353 h 1410656"/>
              <a:gd name="connsiteX156" fmla="*/ 138261 w 6095524"/>
              <a:gd name="connsiteY156" fmla="*/ 1370138 h 1410656"/>
              <a:gd name="connsiteX157" fmla="*/ 86606 w 6095524"/>
              <a:gd name="connsiteY157" fmla="*/ 1375227 h 1410656"/>
              <a:gd name="connsiteX158" fmla="*/ 60009 w 6095524"/>
              <a:gd name="connsiteY158" fmla="*/ 1386749 h 1410656"/>
              <a:gd name="connsiteX159" fmla="*/ 30568 w 6095524"/>
              <a:gd name="connsiteY159" fmla="*/ 1395570 h 1410656"/>
              <a:gd name="connsiteX160" fmla="*/ 0 w 6095524"/>
              <a:gd name="connsiteY160" fmla="*/ 1397975 h 1410656"/>
              <a:gd name="connsiteX161" fmla="*/ 0 w 6095524"/>
              <a:gd name="connsiteY161" fmla="*/ 1041395 h 1410656"/>
              <a:gd name="connsiteX162" fmla="*/ 17282 w 6095524"/>
              <a:gd name="connsiteY162" fmla="*/ 1043014 h 1410656"/>
              <a:gd name="connsiteX163" fmla="*/ 45030 w 6095524"/>
              <a:gd name="connsiteY163" fmla="*/ 1049159 h 1410656"/>
              <a:gd name="connsiteX164" fmla="*/ 85356 w 6095524"/>
              <a:gd name="connsiteY164" fmla="*/ 1059145 h 1410656"/>
              <a:gd name="connsiteX165" fmla="*/ 133077 w 6095524"/>
              <a:gd name="connsiteY165" fmla="*/ 1047815 h 1410656"/>
              <a:gd name="connsiteX166" fmla="*/ 137877 w 6095524"/>
              <a:gd name="connsiteY166" fmla="*/ 1043110 h 1410656"/>
              <a:gd name="connsiteX167" fmla="*/ 189053 w 6095524"/>
              <a:gd name="connsiteY167" fmla="*/ 1031877 h 1410656"/>
              <a:gd name="connsiteX168" fmla="*/ 273066 w 6095524"/>
              <a:gd name="connsiteY168" fmla="*/ 1019010 h 1410656"/>
              <a:gd name="connsiteX169" fmla="*/ 278539 w 6095524"/>
              <a:gd name="connsiteY169" fmla="*/ 1018146 h 1410656"/>
              <a:gd name="connsiteX170" fmla="*/ 326355 w 6095524"/>
              <a:gd name="connsiteY170" fmla="*/ 1044358 h 1410656"/>
              <a:gd name="connsiteX171" fmla="*/ 364761 w 6095524"/>
              <a:gd name="connsiteY171" fmla="*/ 1040710 h 1410656"/>
              <a:gd name="connsiteX172" fmla="*/ 382619 w 6095524"/>
              <a:gd name="connsiteY172" fmla="*/ 1022562 h 1410656"/>
              <a:gd name="connsiteX173" fmla="*/ 433988 w 6095524"/>
              <a:gd name="connsiteY173" fmla="*/ 1008256 h 1410656"/>
              <a:gd name="connsiteX174" fmla="*/ 497262 w 6095524"/>
              <a:gd name="connsiteY174" fmla="*/ 1009697 h 1410656"/>
              <a:gd name="connsiteX175" fmla="*/ 542101 w 6095524"/>
              <a:gd name="connsiteY175" fmla="*/ 1007872 h 1410656"/>
              <a:gd name="connsiteX176" fmla="*/ 566681 w 6095524"/>
              <a:gd name="connsiteY176" fmla="*/ 998175 h 1410656"/>
              <a:gd name="connsiteX177" fmla="*/ 584251 w 6095524"/>
              <a:gd name="connsiteY177" fmla="*/ 999136 h 1410656"/>
              <a:gd name="connsiteX178" fmla="*/ 617280 w 6095524"/>
              <a:gd name="connsiteY178" fmla="*/ 1006049 h 1410656"/>
              <a:gd name="connsiteX179" fmla="*/ 721842 w 6095524"/>
              <a:gd name="connsiteY179" fmla="*/ 1014210 h 1410656"/>
              <a:gd name="connsiteX180" fmla="*/ 764472 w 6095524"/>
              <a:gd name="connsiteY180" fmla="*/ 1001440 h 1410656"/>
              <a:gd name="connsiteX181" fmla="*/ 777242 w 6095524"/>
              <a:gd name="connsiteY181" fmla="*/ 1001152 h 1410656"/>
              <a:gd name="connsiteX182" fmla="*/ 805854 w 6095524"/>
              <a:gd name="connsiteY182" fmla="*/ 1006145 h 1410656"/>
              <a:gd name="connsiteX183" fmla="*/ 864904 w 6095524"/>
              <a:gd name="connsiteY183" fmla="*/ 1002784 h 1410656"/>
              <a:gd name="connsiteX184" fmla="*/ 886700 w 6095524"/>
              <a:gd name="connsiteY184" fmla="*/ 997695 h 1410656"/>
              <a:gd name="connsiteX185" fmla="*/ 898797 w 6095524"/>
              <a:gd name="connsiteY185" fmla="*/ 994430 h 1410656"/>
              <a:gd name="connsiteX186" fmla="*/ 960919 w 6095524"/>
              <a:gd name="connsiteY186" fmla="*/ 985405 h 1410656"/>
              <a:gd name="connsiteX187" fmla="*/ 988571 w 6095524"/>
              <a:gd name="connsiteY187" fmla="*/ 975708 h 1410656"/>
              <a:gd name="connsiteX188" fmla="*/ 996061 w 6095524"/>
              <a:gd name="connsiteY188" fmla="*/ 974268 h 1410656"/>
              <a:gd name="connsiteX189" fmla="*/ 1037059 w 6095524"/>
              <a:gd name="connsiteY189" fmla="*/ 978300 h 1410656"/>
              <a:gd name="connsiteX190" fmla="*/ 1067784 w 6095524"/>
              <a:gd name="connsiteY190" fmla="*/ 993950 h 1410656"/>
              <a:gd name="connsiteX191" fmla="*/ 1073737 w 6095524"/>
              <a:gd name="connsiteY191" fmla="*/ 999231 h 1410656"/>
              <a:gd name="connsiteX192" fmla="*/ 1159383 w 6095524"/>
              <a:gd name="connsiteY192" fmla="*/ 997407 h 1410656"/>
              <a:gd name="connsiteX193" fmla="*/ 1172536 w 6095524"/>
              <a:gd name="connsiteY193" fmla="*/ 995198 h 1410656"/>
              <a:gd name="connsiteX194" fmla="*/ 1236099 w 6095524"/>
              <a:gd name="connsiteY194" fmla="*/ 1004416 h 1410656"/>
              <a:gd name="connsiteX195" fmla="*/ 1254630 w 6095524"/>
              <a:gd name="connsiteY195" fmla="*/ 1006240 h 1410656"/>
              <a:gd name="connsiteX196" fmla="*/ 1321072 w 6095524"/>
              <a:gd name="connsiteY196" fmla="*/ 1014498 h 1410656"/>
              <a:gd name="connsiteX197" fmla="*/ 1330481 w 6095524"/>
              <a:gd name="connsiteY197" fmla="*/ 1006817 h 1410656"/>
              <a:gd name="connsiteX198" fmla="*/ 1357558 w 6095524"/>
              <a:gd name="connsiteY198" fmla="*/ 987517 h 1410656"/>
              <a:gd name="connsiteX199" fmla="*/ 1410942 w 6095524"/>
              <a:gd name="connsiteY199" fmla="*/ 970427 h 1410656"/>
              <a:gd name="connsiteX200" fmla="*/ 1425441 w 6095524"/>
              <a:gd name="connsiteY200" fmla="*/ 971387 h 1410656"/>
              <a:gd name="connsiteX201" fmla="*/ 1462118 w 6095524"/>
              <a:gd name="connsiteY201" fmla="*/ 999904 h 1410656"/>
              <a:gd name="connsiteX202" fmla="*/ 1479978 w 6095524"/>
              <a:gd name="connsiteY202" fmla="*/ 1011329 h 1410656"/>
              <a:gd name="connsiteX203" fmla="*/ 1530674 w 6095524"/>
              <a:gd name="connsiteY203" fmla="*/ 1032356 h 1410656"/>
              <a:gd name="connsiteX204" fmla="*/ 1534898 w 6095524"/>
              <a:gd name="connsiteY204" fmla="*/ 1036197 h 1410656"/>
              <a:gd name="connsiteX205" fmla="*/ 1572344 w 6095524"/>
              <a:gd name="connsiteY205" fmla="*/ 1081804 h 1410656"/>
              <a:gd name="connsiteX206" fmla="*/ 1580793 w 6095524"/>
              <a:gd name="connsiteY206" fmla="*/ 1089581 h 1410656"/>
              <a:gd name="connsiteX207" fmla="*/ 1590971 w 6095524"/>
              <a:gd name="connsiteY207" fmla="*/ 1101680 h 1410656"/>
              <a:gd name="connsiteX208" fmla="*/ 1622751 w 6095524"/>
              <a:gd name="connsiteY208" fmla="*/ 1125108 h 1410656"/>
              <a:gd name="connsiteX209" fmla="*/ 1662118 w 6095524"/>
              <a:gd name="connsiteY209" fmla="*/ 1132596 h 1410656"/>
              <a:gd name="connsiteX210" fmla="*/ 1709646 w 6095524"/>
              <a:gd name="connsiteY210" fmla="*/ 1144022 h 1410656"/>
              <a:gd name="connsiteX211" fmla="*/ 1729521 w 6095524"/>
              <a:gd name="connsiteY211" fmla="*/ 1151704 h 1410656"/>
              <a:gd name="connsiteX212" fmla="*/ 1782809 w 6095524"/>
              <a:gd name="connsiteY212" fmla="*/ 1166298 h 1410656"/>
              <a:gd name="connsiteX213" fmla="*/ 1820831 w 6095524"/>
              <a:gd name="connsiteY213" fmla="*/ 1178588 h 1410656"/>
              <a:gd name="connsiteX214" fmla="*/ 1875656 w 6095524"/>
              <a:gd name="connsiteY214" fmla="*/ 1185789 h 1410656"/>
              <a:gd name="connsiteX215" fmla="*/ 1902252 w 6095524"/>
              <a:gd name="connsiteY215" fmla="*/ 1186076 h 1410656"/>
              <a:gd name="connsiteX216" fmla="*/ 1951123 w 6095524"/>
              <a:gd name="connsiteY216" fmla="*/ 1222946 h 1410656"/>
              <a:gd name="connsiteX217" fmla="*/ 1990106 w 6095524"/>
              <a:gd name="connsiteY217" fmla="*/ 1247335 h 1410656"/>
              <a:gd name="connsiteX218" fmla="*/ 2031105 w 6095524"/>
              <a:gd name="connsiteY218" fmla="*/ 1235525 h 1410656"/>
              <a:gd name="connsiteX219" fmla="*/ 2042242 w 6095524"/>
              <a:gd name="connsiteY219" fmla="*/ 1224387 h 1410656"/>
              <a:gd name="connsiteX220" fmla="*/ 2109453 w 6095524"/>
              <a:gd name="connsiteY220" fmla="*/ 1213826 h 1410656"/>
              <a:gd name="connsiteX221" fmla="*/ 2205468 w 6095524"/>
              <a:gd name="connsiteY221" fmla="*/ 1213442 h 1410656"/>
              <a:gd name="connsiteX222" fmla="*/ 2365142 w 6095524"/>
              <a:gd name="connsiteY222" fmla="*/ 1189437 h 1410656"/>
              <a:gd name="connsiteX223" fmla="*/ 2392985 w 6095524"/>
              <a:gd name="connsiteY223" fmla="*/ 1178299 h 1410656"/>
              <a:gd name="connsiteX224" fmla="*/ 2424286 w 6095524"/>
              <a:gd name="connsiteY224" fmla="*/ 1175515 h 1410656"/>
              <a:gd name="connsiteX225" fmla="*/ 2436289 w 6095524"/>
              <a:gd name="connsiteY225" fmla="*/ 1182333 h 1410656"/>
              <a:gd name="connsiteX226" fmla="*/ 2488808 w 6095524"/>
              <a:gd name="connsiteY226" fmla="*/ 1192510 h 1410656"/>
              <a:gd name="connsiteX227" fmla="*/ 2498795 w 6095524"/>
              <a:gd name="connsiteY227" fmla="*/ 1192702 h 1410656"/>
              <a:gd name="connsiteX228" fmla="*/ 2532976 w 6095524"/>
              <a:gd name="connsiteY228" fmla="*/ 1188381 h 1410656"/>
              <a:gd name="connsiteX229" fmla="*/ 2564661 w 6095524"/>
              <a:gd name="connsiteY229" fmla="*/ 1185885 h 1410656"/>
              <a:gd name="connsiteX230" fmla="*/ 2644545 w 6095524"/>
              <a:gd name="connsiteY230" fmla="*/ 1194046 h 1410656"/>
              <a:gd name="connsiteX231" fmla="*/ 2705803 w 6095524"/>
              <a:gd name="connsiteY231" fmla="*/ 1192126 h 1410656"/>
              <a:gd name="connsiteX232" fmla="*/ 2734031 w 6095524"/>
              <a:gd name="connsiteY232" fmla="*/ 1194046 h 1410656"/>
              <a:gd name="connsiteX233" fmla="*/ 2749969 w 6095524"/>
              <a:gd name="connsiteY233" fmla="*/ 1196927 h 1410656"/>
              <a:gd name="connsiteX234" fmla="*/ 2786071 w 6095524"/>
              <a:gd name="connsiteY234" fmla="*/ 1216994 h 1410656"/>
              <a:gd name="connsiteX235" fmla="*/ 2805851 w 6095524"/>
              <a:gd name="connsiteY235" fmla="*/ 1221507 h 1410656"/>
              <a:gd name="connsiteX236" fmla="*/ 2865380 w 6095524"/>
              <a:gd name="connsiteY236" fmla="*/ 1221123 h 1410656"/>
              <a:gd name="connsiteX237" fmla="*/ 2954674 w 6095524"/>
              <a:gd name="connsiteY237" fmla="*/ 1190878 h 1410656"/>
              <a:gd name="connsiteX238" fmla="*/ 2963988 w 6095524"/>
              <a:gd name="connsiteY238" fmla="*/ 1186845 h 1410656"/>
              <a:gd name="connsiteX239" fmla="*/ 3009403 w 6095524"/>
              <a:gd name="connsiteY239" fmla="*/ 1181852 h 1410656"/>
              <a:gd name="connsiteX240" fmla="*/ 3040223 w 6095524"/>
              <a:gd name="connsiteY240" fmla="*/ 1188669 h 1410656"/>
              <a:gd name="connsiteX241" fmla="*/ 3082183 w 6095524"/>
              <a:gd name="connsiteY241" fmla="*/ 1202784 h 1410656"/>
              <a:gd name="connsiteX242" fmla="*/ 3119916 w 6095524"/>
              <a:gd name="connsiteY242" fmla="*/ 1214594 h 1410656"/>
              <a:gd name="connsiteX243" fmla="*/ 3147376 w 6095524"/>
              <a:gd name="connsiteY243" fmla="*/ 1227939 h 1410656"/>
              <a:gd name="connsiteX244" fmla="*/ 3210171 w 6095524"/>
              <a:gd name="connsiteY244" fmla="*/ 1237733 h 1410656"/>
              <a:gd name="connsiteX245" fmla="*/ 3216700 w 6095524"/>
              <a:gd name="connsiteY245" fmla="*/ 1239365 h 1410656"/>
              <a:gd name="connsiteX246" fmla="*/ 3263939 w 6095524"/>
              <a:gd name="connsiteY246" fmla="*/ 1227459 h 1410656"/>
              <a:gd name="connsiteX247" fmla="*/ 3320683 w 6095524"/>
              <a:gd name="connsiteY247" fmla="*/ 1215362 h 1410656"/>
              <a:gd name="connsiteX248" fmla="*/ 3340943 w 6095524"/>
              <a:gd name="connsiteY248" fmla="*/ 1219490 h 1410656"/>
              <a:gd name="connsiteX249" fmla="*/ 3368691 w 6095524"/>
              <a:gd name="connsiteY249" fmla="*/ 1225347 h 1410656"/>
              <a:gd name="connsiteX250" fmla="*/ 3394423 w 6095524"/>
              <a:gd name="connsiteY250" fmla="*/ 1222275 h 1410656"/>
              <a:gd name="connsiteX251" fmla="*/ 3410074 w 6095524"/>
              <a:gd name="connsiteY251" fmla="*/ 1221987 h 1410656"/>
              <a:gd name="connsiteX252" fmla="*/ 3481509 w 6095524"/>
              <a:gd name="connsiteY252" fmla="*/ 1257896 h 1410656"/>
              <a:gd name="connsiteX253" fmla="*/ 3499656 w 6095524"/>
              <a:gd name="connsiteY253" fmla="*/ 1260873 h 1410656"/>
              <a:gd name="connsiteX254" fmla="*/ 3509930 w 6095524"/>
              <a:gd name="connsiteY254" fmla="*/ 1265290 h 1410656"/>
              <a:gd name="connsiteX255" fmla="*/ 3571860 w 6095524"/>
              <a:gd name="connsiteY255" fmla="*/ 1309841 h 1410656"/>
              <a:gd name="connsiteX256" fmla="*/ 3598168 w 6095524"/>
              <a:gd name="connsiteY256" fmla="*/ 1318866 h 1410656"/>
              <a:gd name="connsiteX257" fmla="*/ 3627068 w 6095524"/>
              <a:gd name="connsiteY257" fmla="*/ 1317041 h 1410656"/>
              <a:gd name="connsiteX258" fmla="*/ 3643775 w 6095524"/>
              <a:gd name="connsiteY258" fmla="*/ 1313777 h 1410656"/>
              <a:gd name="connsiteX259" fmla="*/ 3685254 w 6095524"/>
              <a:gd name="connsiteY259" fmla="*/ 1285452 h 1410656"/>
              <a:gd name="connsiteX260" fmla="*/ 3708873 w 6095524"/>
              <a:gd name="connsiteY260" fmla="*/ 1286413 h 1410656"/>
              <a:gd name="connsiteX261" fmla="*/ 3745743 w 6095524"/>
              <a:gd name="connsiteY261" fmla="*/ 1305903 h 1410656"/>
              <a:gd name="connsiteX262" fmla="*/ 3812665 w 6095524"/>
              <a:gd name="connsiteY262" fmla="*/ 1314641 h 1410656"/>
              <a:gd name="connsiteX263" fmla="*/ 3846655 w 6095524"/>
              <a:gd name="connsiteY263" fmla="*/ 1287373 h 1410656"/>
              <a:gd name="connsiteX264" fmla="*/ 3864225 w 6095524"/>
              <a:gd name="connsiteY264" fmla="*/ 1261161 h 1410656"/>
              <a:gd name="connsiteX265" fmla="*/ 3915018 w 6095524"/>
              <a:gd name="connsiteY265" fmla="*/ 1230724 h 1410656"/>
              <a:gd name="connsiteX266" fmla="*/ 3927116 w 6095524"/>
              <a:gd name="connsiteY266" fmla="*/ 1242054 h 1410656"/>
              <a:gd name="connsiteX267" fmla="*/ 3964370 w 6095524"/>
              <a:gd name="connsiteY267" fmla="*/ 1246855 h 1410656"/>
              <a:gd name="connsiteX268" fmla="*/ 4004696 w 6095524"/>
              <a:gd name="connsiteY268" fmla="*/ 1246471 h 1410656"/>
              <a:gd name="connsiteX269" fmla="*/ 4074978 w 6095524"/>
              <a:gd name="connsiteY269" fmla="*/ 1251559 h 1410656"/>
              <a:gd name="connsiteX270" fmla="*/ 4121738 w 6095524"/>
              <a:gd name="connsiteY270" fmla="*/ 1222466 h 1410656"/>
              <a:gd name="connsiteX271" fmla="*/ 4139598 w 6095524"/>
              <a:gd name="connsiteY271" fmla="*/ 1210465 h 1410656"/>
              <a:gd name="connsiteX272" fmla="*/ 4156304 w 6095524"/>
              <a:gd name="connsiteY272" fmla="*/ 1202784 h 1410656"/>
              <a:gd name="connsiteX273" fmla="*/ 4175604 w 6095524"/>
              <a:gd name="connsiteY273" fmla="*/ 1198463 h 1410656"/>
              <a:gd name="connsiteX274" fmla="*/ 4222170 w 6095524"/>
              <a:gd name="connsiteY274" fmla="*/ 1182140 h 1410656"/>
              <a:gd name="connsiteX275" fmla="*/ 4247710 w 6095524"/>
              <a:gd name="connsiteY275" fmla="*/ 1166105 h 1410656"/>
              <a:gd name="connsiteX276" fmla="*/ 4305128 w 6095524"/>
              <a:gd name="connsiteY276" fmla="*/ 1150647 h 1410656"/>
              <a:gd name="connsiteX277" fmla="*/ 4344206 w 6095524"/>
              <a:gd name="connsiteY277" fmla="*/ 1136821 h 1410656"/>
              <a:gd name="connsiteX278" fmla="*/ 4385396 w 6095524"/>
              <a:gd name="connsiteY278" fmla="*/ 1113009 h 1410656"/>
              <a:gd name="connsiteX279" fmla="*/ 4391157 w 6095524"/>
              <a:gd name="connsiteY279" fmla="*/ 1109361 h 1410656"/>
              <a:gd name="connsiteX280" fmla="*/ 4404984 w 6095524"/>
              <a:gd name="connsiteY280" fmla="*/ 1093710 h 1410656"/>
              <a:gd name="connsiteX281" fmla="*/ 4425050 w 6095524"/>
              <a:gd name="connsiteY281" fmla="*/ 1039846 h 1410656"/>
              <a:gd name="connsiteX282" fmla="*/ 4430812 w 6095524"/>
              <a:gd name="connsiteY282" fmla="*/ 1028900 h 1410656"/>
              <a:gd name="connsiteX283" fmla="*/ 4483140 w 6095524"/>
              <a:gd name="connsiteY283" fmla="*/ 992030 h 1410656"/>
              <a:gd name="connsiteX284" fmla="*/ 4502535 w 6095524"/>
              <a:gd name="connsiteY284" fmla="*/ 995487 h 1410656"/>
              <a:gd name="connsiteX285" fmla="*/ 4523946 w 6095524"/>
              <a:gd name="connsiteY285" fmla="*/ 1007585 h 1410656"/>
              <a:gd name="connsiteX286" fmla="*/ 4570898 w 6095524"/>
              <a:gd name="connsiteY286" fmla="*/ 1010753 h 1410656"/>
              <a:gd name="connsiteX287" fmla="*/ 4588468 w 6095524"/>
              <a:gd name="connsiteY287" fmla="*/ 1004513 h 1410656"/>
              <a:gd name="connsiteX288" fmla="*/ 4619192 w 6095524"/>
              <a:gd name="connsiteY288" fmla="*/ 987710 h 1410656"/>
              <a:gd name="connsiteX289" fmla="*/ 4642908 w 6095524"/>
              <a:gd name="connsiteY289" fmla="*/ 961689 h 1410656"/>
              <a:gd name="connsiteX290" fmla="*/ 4677378 w 6095524"/>
              <a:gd name="connsiteY290" fmla="*/ 918674 h 1410656"/>
              <a:gd name="connsiteX291" fmla="*/ 4743532 w 6095524"/>
              <a:gd name="connsiteY291" fmla="*/ 902256 h 1410656"/>
              <a:gd name="connsiteX292" fmla="*/ 4768977 w 6095524"/>
              <a:gd name="connsiteY292" fmla="*/ 896783 h 1410656"/>
              <a:gd name="connsiteX293" fmla="*/ 4861536 w 6095524"/>
              <a:gd name="connsiteY293" fmla="*/ 873835 h 1410656"/>
              <a:gd name="connsiteX294" fmla="*/ 4869600 w 6095524"/>
              <a:gd name="connsiteY294" fmla="*/ 873067 h 1410656"/>
              <a:gd name="connsiteX295" fmla="*/ 4933738 w 6095524"/>
              <a:gd name="connsiteY295" fmla="*/ 846664 h 1410656"/>
              <a:gd name="connsiteX296" fmla="*/ 4949196 w 6095524"/>
              <a:gd name="connsiteY296" fmla="*/ 840134 h 1410656"/>
              <a:gd name="connsiteX297" fmla="*/ 4968112 w 6095524"/>
              <a:gd name="connsiteY297" fmla="*/ 823427 h 1410656"/>
              <a:gd name="connsiteX298" fmla="*/ 4985588 w 6095524"/>
              <a:gd name="connsiteY298" fmla="*/ 776284 h 1410656"/>
              <a:gd name="connsiteX299" fmla="*/ 5006038 w 6095524"/>
              <a:gd name="connsiteY299" fmla="*/ 754776 h 1410656"/>
              <a:gd name="connsiteX300" fmla="*/ 5020921 w 6095524"/>
              <a:gd name="connsiteY300" fmla="*/ 741718 h 1410656"/>
              <a:gd name="connsiteX301" fmla="*/ 5033978 w 6095524"/>
              <a:gd name="connsiteY301" fmla="*/ 721940 h 1410656"/>
              <a:gd name="connsiteX302" fmla="*/ 5047036 w 6095524"/>
              <a:gd name="connsiteY302" fmla="*/ 674604 h 1410656"/>
              <a:gd name="connsiteX303" fmla="*/ 5067104 w 6095524"/>
              <a:gd name="connsiteY303" fmla="*/ 632645 h 1410656"/>
              <a:gd name="connsiteX304" fmla="*/ 5103206 w 6095524"/>
              <a:gd name="connsiteY304" fmla="*/ 609410 h 1410656"/>
              <a:gd name="connsiteX305" fmla="*/ 5125577 w 6095524"/>
              <a:gd name="connsiteY305" fmla="*/ 597216 h 1410656"/>
              <a:gd name="connsiteX306" fmla="*/ 5214200 w 6095524"/>
              <a:gd name="connsiteY306" fmla="*/ 609506 h 1410656"/>
              <a:gd name="connsiteX307" fmla="*/ 5274688 w 6095524"/>
              <a:gd name="connsiteY307" fmla="*/ 621507 h 1410656"/>
              <a:gd name="connsiteX308" fmla="*/ 5294564 w 6095524"/>
              <a:gd name="connsiteY308" fmla="*/ 616899 h 1410656"/>
              <a:gd name="connsiteX309" fmla="*/ 5350732 w 6095524"/>
              <a:gd name="connsiteY309" fmla="*/ 577724 h 1410656"/>
              <a:gd name="connsiteX310" fmla="*/ 5406230 w 6095524"/>
              <a:gd name="connsiteY310" fmla="*/ 560250 h 1410656"/>
              <a:gd name="connsiteX311" fmla="*/ 5447996 w 6095524"/>
              <a:gd name="connsiteY311" fmla="*/ 555257 h 1410656"/>
              <a:gd name="connsiteX312" fmla="*/ 5483904 w 6095524"/>
              <a:gd name="connsiteY312" fmla="*/ 551417 h 1410656"/>
              <a:gd name="connsiteX313" fmla="*/ 5527016 w 6095524"/>
              <a:gd name="connsiteY313" fmla="*/ 540663 h 1410656"/>
              <a:gd name="connsiteX314" fmla="*/ 5551404 w 6095524"/>
              <a:gd name="connsiteY314" fmla="*/ 528949 h 1410656"/>
              <a:gd name="connsiteX315" fmla="*/ 5590194 w 6095524"/>
              <a:gd name="connsiteY315" fmla="*/ 512147 h 1410656"/>
              <a:gd name="connsiteX316" fmla="*/ 5629944 w 6095524"/>
              <a:gd name="connsiteY316" fmla="*/ 490351 h 1410656"/>
              <a:gd name="connsiteX317" fmla="*/ 5660477 w 6095524"/>
              <a:gd name="connsiteY317" fmla="*/ 459818 h 1410656"/>
              <a:gd name="connsiteX318" fmla="*/ 5676896 w 6095524"/>
              <a:gd name="connsiteY318" fmla="*/ 434086 h 1410656"/>
              <a:gd name="connsiteX319" fmla="*/ 5725000 w 6095524"/>
              <a:gd name="connsiteY319" fmla="*/ 397216 h 1410656"/>
              <a:gd name="connsiteX320" fmla="*/ 5768494 w 6095524"/>
              <a:gd name="connsiteY320" fmla="*/ 327701 h 1410656"/>
              <a:gd name="connsiteX321" fmla="*/ 5795763 w 6095524"/>
              <a:gd name="connsiteY321" fmla="*/ 298801 h 1410656"/>
              <a:gd name="connsiteX322" fmla="*/ 5811221 w 6095524"/>
              <a:gd name="connsiteY322" fmla="*/ 290639 h 1410656"/>
              <a:gd name="connsiteX323" fmla="*/ 5837528 w 6095524"/>
              <a:gd name="connsiteY323" fmla="*/ 270573 h 1410656"/>
              <a:gd name="connsiteX324" fmla="*/ 5853084 w 6095524"/>
              <a:gd name="connsiteY324" fmla="*/ 255690 h 1410656"/>
              <a:gd name="connsiteX325" fmla="*/ 5895618 w 6095524"/>
              <a:gd name="connsiteY325" fmla="*/ 200961 h 1410656"/>
              <a:gd name="connsiteX326" fmla="*/ 5908676 w 6095524"/>
              <a:gd name="connsiteY326" fmla="*/ 184735 h 1410656"/>
              <a:gd name="connsiteX327" fmla="*/ 5935657 w 6095524"/>
              <a:gd name="connsiteY327" fmla="*/ 156891 h 1410656"/>
              <a:gd name="connsiteX328" fmla="*/ 5947467 w 6095524"/>
              <a:gd name="connsiteY328" fmla="*/ 148441 h 1410656"/>
              <a:gd name="connsiteX329" fmla="*/ 5968302 w 6095524"/>
              <a:gd name="connsiteY329" fmla="*/ 125782 h 1410656"/>
              <a:gd name="connsiteX330" fmla="*/ 6017942 w 6095524"/>
              <a:gd name="connsiteY330" fmla="*/ 66348 h 1410656"/>
              <a:gd name="connsiteX331" fmla="*/ 6039258 w 6095524"/>
              <a:gd name="connsiteY331" fmla="*/ 33030 h 1410656"/>
              <a:gd name="connsiteX332" fmla="*/ 6081792 w 6095524"/>
              <a:gd name="connsiteY332" fmla="*/ 8451 h 1410656"/>
              <a:gd name="connsiteX333" fmla="*/ 6095524 w 6095524"/>
              <a:gd name="connsiteY333" fmla="*/ 0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Lst>
            <a:rect l="l" t="t" r="r" b="b"/>
            <a:pathLst>
              <a:path w="6095524" h="1410656">
                <a:moveTo>
                  <a:pt x="6095524" y="0"/>
                </a:moveTo>
                <a:lnTo>
                  <a:pt x="6095524" y="221634"/>
                </a:lnTo>
                <a:lnTo>
                  <a:pt x="6061052" y="237063"/>
                </a:lnTo>
                <a:cubicBezTo>
                  <a:pt x="6054332" y="239848"/>
                  <a:pt x="6046938" y="241384"/>
                  <a:pt x="6040890" y="245128"/>
                </a:cubicBezTo>
                <a:cubicBezTo>
                  <a:pt x="6013044" y="262219"/>
                  <a:pt x="5986064" y="280654"/>
                  <a:pt x="5957836" y="297073"/>
                </a:cubicBezTo>
                <a:cubicBezTo>
                  <a:pt x="5928744" y="314067"/>
                  <a:pt x="5902724" y="334134"/>
                  <a:pt x="5882656" y="361307"/>
                </a:cubicBezTo>
                <a:cubicBezTo>
                  <a:pt x="5864029" y="386559"/>
                  <a:pt x="5845978" y="412194"/>
                  <a:pt x="5827448" y="437542"/>
                </a:cubicBezTo>
                <a:cubicBezTo>
                  <a:pt x="5822743" y="443975"/>
                  <a:pt x="5818422" y="451561"/>
                  <a:pt x="5811989" y="455690"/>
                </a:cubicBezTo>
                <a:cubicBezTo>
                  <a:pt x="5798643" y="464331"/>
                  <a:pt x="5784048" y="471340"/>
                  <a:pt x="5769742" y="478445"/>
                </a:cubicBezTo>
                <a:cubicBezTo>
                  <a:pt x="5757452" y="484494"/>
                  <a:pt x="5744394" y="489006"/>
                  <a:pt x="5732393" y="495535"/>
                </a:cubicBezTo>
                <a:cubicBezTo>
                  <a:pt x="5722792" y="500721"/>
                  <a:pt x="5714246" y="507922"/>
                  <a:pt x="5705316" y="514451"/>
                </a:cubicBezTo>
                <a:cubicBezTo>
                  <a:pt x="5697539" y="520115"/>
                  <a:pt x="5688994" y="525012"/>
                  <a:pt x="5682465" y="531830"/>
                </a:cubicBezTo>
                <a:cubicBezTo>
                  <a:pt x="5666526" y="548344"/>
                  <a:pt x="5650491" y="564571"/>
                  <a:pt x="5630712" y="576765"/>
                </a:cubicBezTo>
                <a:cubicBezTo>
                  <a:pt x="5611221" y="588862"/>
                  <a:pt x="5592786" y="602401"/>
                  <a:pt x="5573392" y="614691"/>
                </a:cubicBezTo>
                <a:cubicBezTo>
                  <a:pt x="5554380" y="626693"/>
                  <a:pt x="5537194" y="639846"/>
                  <a:pt x="5527304" y="661162"/>
                </a:cubicBezTo>
                <a:cubicBezTo>
                  <a:pt x="5522888" y="670571"/>
                  <a:pt x="5516646" y="680845"/>
                  <a:pt x="5508293" y="686318"/>
                </a:cubicBezTo>
                <a:cubicBezTo>
                  <a:pt x="5496387" y="694095"/>
                  <a:pt x="5481313" y="696880"/>
                  <a:pt x="5468350" y="703505"/>
                </a:cubicBezTo>
                <a:cubicBezTo>
                  <a:pt x="5453084" y="711282"/>
                  <a:pt x="5435418" y="718003"/>
                  <a:pt x="5425048" y="730389"/>
                </a:cubicBezTo>
                <a:cubicBezTo>
                  <a:pt x="5415830" y="741431"/>
                  <a:pt x="5406517" y="750072"/>
                  <a:pt x="5394322" y="757081"/>
                </a:cubicBezTo>
                <a:cubicBezTo>
                  <a:pt x="5385778" y="761978"/>
                  <a:pt x="5379441" y="770907"/>
                  <a:pt x="5370608" y="774940"/>
                </a:cubicBezTo>
                <a:cubicBezTo>
                  <a:pt x="5358990" y="780317"/>
                  <a:pt x="5347276" y="784542"/>
                  <a:pt x="5337098" y="792895"/>
                </a:cubicBezTo>
                <a:cubicBezTo>
                  <a:pt x="5326536" y="801536"/>
                  <a:pt x="5314535" y="808353"/>
                  <a:pt x="5303493" y="816419"/>
                </a:cubicBezTo>
                <a:cubicBezTo>
                  <a:pt x="5297636" y="820739"/>
                  <a:pt x="5292835" y="826404"/>
                  <a:pt x="5287171" y="830917"/>
                </a:cubicBezTo>
                <a:cubicBezTo>
                  <a:pt x="5276801" y="839174"/>
                  <a:pt x="5266239" y="847239"/>
                  <a:pt x="5255581" y="855016"/>
                </a:cubicBezTo>
                <a:cubicBezTo>
                  <a:pt x="5244924" y="862794"/>
                  <a:pt x="5234746" y="871819"/>
                  <a:pt x="5223032" y="877484"/>
                </a:cubicBezTo>
                <a:cubicBezTo>
                  <a:pt x="5203062" y="887086"/>
                  <a:pt x="5181266" y="892847"/>
                  <a:pt x="5161870" y="903216"/>
                </a:cubicBezTo>
                <a:cubicBezTo>
                  <a:pt x="5142188" y="913777"/>
                  <a:pt x="5123656" y="927028"/>
                  <a:pt x="5106182" y="941046"/>
                </a:cubicBezTo>
                <a:cubicBezTo>
                  <a:pt x="5092356" y="952088"/>
                  <a:pt x="5079394" y="963034"/>
                  <a:pt x="5062014" y="968698"/>
                </a:cubicBezTo>
                <a:cubicBezTo>
                  <a:pt x="5052317" y="971867"/>
                  <a:pt x="5042140" y="978780"/>
                  <a:pt x="5036282" y="986846"/>
                </a:cubicBezTo>
                <a:cubicBezTo>
                  <a:pt x="5023608" y="1004416"/>
                  <a:pt x="5007382" y="1016802"/>
                  <a:pt x="4989043" y="1027364"/>
                </a:cubicBezTo>
                <a:cubicBezTo>
                  <a:pt x="4964559" y="1041574"/>
                  <a:pt x="4940363" y="1056072"/>
                  <a:pt x="4915783" y="1069994"/>
                </a:cubicBezTo>
                <a:cubicBezTo>
                  <a:pt x="4901286" y="1078252"/>
                  <a:pt x="4886884" y="1086989"/>
                  <a:pt x="4871520" y="1093038"/>
                </a:cubicBezTo>
                <a:cubicBezTo>
                  <a:pt x="4840124" y="1105520"/>
                  <a:pt x="4807959" y="1116177"/>
                  <a:pt x="4776274" y="1127796"/>
                </a:cubicBezTo>
                <a:cubicBezTo>
                  <a:pt x="4765904" y="1131540"/>
                  <a:pt x="4756110" y="1136917"/>
                  <a:pt x="4745548" y="1140182"/>
                </a:cubicBezTo>
                <a:cubicBezTo>
                  <a:pt x="4734122" y="1143734"/>
                  <a:pt x="4721834" y="1144790"/>
                  <a:pt x="4710408" y="1148343"/>
                </a:cubicBezTo>
                <a:cubicBezTo>
                  <a:pt x="4691396" y="1154199"/>
                  <a:pt x="4672961" y="1161689"/>
                  <a:pt x="4653950" y="1167642"/>
                </a:cubicBezTo>
                <a:cubicBezTo>
                  <a:pt x="4617272" y="1179068"/>
                  <a:pt x="4580498" y="1190014"/>
                  <a:pt x="4543725" y="1200863"/>
                </a:cubicBezTo>
                <a:cubicBezTo>
                  <a:pt x="4535852" y="1203168"/>
                  <a:pt x="4527306" y="1203456"/>
                  <a:pt x="4519530" y="1205952"/>
                </a:cubicBezTo>
                <a:cubicBezTo>
                  <a:pt x="4498886" y="1212673"/>
                  <a:pt x="4478338" y="1219970"/>
                  <a:pt x="4457887" y="1227363"/>
                </a:cubicBezTo>
                <a:cubicBezTo>
                  <a:pt x="4445502" y="1231876"/>
                  <a:pt x="4433403" y="1237445"/>
                  <a:pt x="4420922" y="1241765"/>
                </a:cubicBezTo>
                <a:cubicBezTo>
                  <a:pt x="4410936" y="1245222"/>
                  <a:pt x="4400662" y="1247910"/>
                  <a:pt x="4390292" y="1250023"/>
                </a:cubicBezTo>
                <a:cubicBezTo>
                  <a:pt x="4381363" y="1251848"/>
                  <a:pt x="4372050" y="1251655"/>
                  <a:pt x="4363216" y="1253864"/>
                </a:cubicBezTo>
                <a:cubicBezTo>
                  <a:pt x="4339308" y="1259816"/>
                  <a:pt x="4315689" y="1266538"/>
                  <a:pt x="4291973" y="1272874"/>
                </a:cubicBezTo>
                <a:cubicBezTo>
                  <a:pt x="4282468" y="1275371"/>
                  <a:pt x="4272770" y="1277196"/>
                  <a:pt x="4263552" y="1280364"/>
                </a:cubicBezTo>
                <a:cubicBezTo>
                  <a:pt x="4238876" y="1288717"/>
                  <a:pt x="4214585" y="1298222"/>
                  <a:pt x="4189813" y="1306096"/>
                </a:cubicBezTo>
                <a:cubicBezTo>
                  <a:pt x="4169266" y="1312625"/>
                  <a:pt x="4148142" y="1317329"/>
                  <a:pt x="4127306" y="1323090"/>
                </a:cubicBezTo>
                <a:cubicBezTo>
                  <a:pt x="4118473" y="1325587"/>
                  <a:pt x="4110024" y="1329140"/>
                  <a:pt x="4101192" y="1331251"/>
                </a:cubicBezTo>
                <a:cubicBezTo>
                  <a:pt x="4081412" y="1336053"/>
                  <a:pt x="4061345" y="1340085"/>
                  <a:pt x="4041470" y="1344886"/>
                </a:cubicBezTo>
                <a:cubicBezTo>
                  <a:pt x="4030139" y="1347670"/>
                  <a:pt x="4019194" y="1352663"/>
                  <a:pt x="4007672" y="1354488"/>
                </a:cubicBezTo>
                <a:cubicBezTo>
                  <a:pt x="3980308" y="1358808"/>
                  <a:pt x="3952752" y="1361880"/>
                  <a:pt x="3925195" y="1365337"/>
                </a:cubicBezTo>
                <a:cubicBezTo>
                  <a:pt x="3896776" y="1368889"/>
                  <a:pt x="3868451" y="1372634"/>
                  <a:pt x="3840029" y="1375802"/>
                </a:cubicBezTo>
                <a:cubicBezTo>
                  <a:pt x="3824475" y="1377435"/>
                  <a:pt x="3808824" y="1377723"/>
                  <a:pt x="3793270" y="1379259"/>
                </a:cubicBezTo>
                <a:cubicBezTo>
                  <a:pt x="3779636" y="1380604"/>
                  <a:pt x="3766098" y="1383100"/>
                  <a:pt x="3752464" y="1384733"/>
                </a:cubicBezTo>
                <a:cubicBezTo>
                  <a:pt x="3740654" y="1386076"/>
                  <a:pt x="3728748" y="1386844"/>
                  <a:pt x="3716938" y="1388189"/>
                </a:cubicBezTo>
                <a:cubicBezTo>
                  <a:pt x="3698024" y="1390397"/>
                  <a:pt x="3679204" y="1392894"/>
                  <a:pt x="3660386" y="1395198"/>
                </a:cubicBezTo>
                <a:cubicBezTo>
                  <a:pt x="3652513" y="1396062"/>
                  <a:pt x="3644255" y="1398462"/>
                  <a:pt x="3636862" y="1397023"/>
                </a:cubicBezTo>
                <a:cubicBezTo>
                  <a:pt x="3618235" y="1393373"/>
                  <a:pt x="3599896" y="1394430"/>
                  <a:pt x="3581365" y="1396926"/>
                </a:cubicBezTo>
                <a:cubicBezTo>
                  <a:pt x="3575028" y="1397791"/>
                  <a:pt x="3568211" y="1397598"/>
                  <a:pt x="3562066" y="1395966"/>
                </a:cubicBezTo>
                <a:cubicBezTo>
                  <a:pt x="3549488" y="1392701"/>
                  <a:pt x="3537294" y="1388092"/>
                  <a:pt x="3524908" y="1384060"/>
                </a:cubicBezTo>
                <a:cubicBezTo>
                  <a:pt x="3523563" y="1383580"/>
                  <a:pt x="3521931" y="1383484"/>
                  <a:pt x="3520492" y="1383196"/>
                </a:cubicBezTo>
                <a:cubicBezTo>
                  <a:pt x="3512330" y="1381563"/>
                  <a:pt x="3504266" y="1379931"/>
                  <a:pt x="3496103" y="1378491"/>
                </a:cubicBezTo>
                <a:cubicBezTo>
                  <a:pt x="3491687" y="1377723"/>
                  <a:pt x="3487174" y="1377627"/>
                  <a:pt x="3482757" y="1376955"/>
                </a:cubicBezTo>
                <a:cubicBezTo>
                  <a:pt x="3465667" y="1374266"/>
                  <a:pt x="3446848" y="1378779"/>
                  <a:pt x="3432061" y="1367162"/>
                </a:cubicBezTo>
                <a:cubicBezTo>
                  <a:pt x="3422460" y="1359672"/>
                  <a:pt x="3413146" y="1361401"/>
                  <a:pt x="3402873" y="1362553"/>
                </a:cubicBezTo>
                <a:cubicBezTo>
                  <a:pt x="3395096" y="1363417"/>
                  <a:pt x="3387126" y="1363128"/>
                  <a:pt x="3379253" y="1363225"/>
                </a:cubicBezTo>
                <a:cubicBezTo>
                  <a:pt x="3365427" y="1363512"/>
                  <a:pt x="3351601" y="1363609"/>
                  <a:pt x="3337774" y="1364089"/>
                </a:cubicBezTo>
                <a:cubicBezTo>
                  <a:pt x="3333357" y="1364281"/>
                  <a:pt x="3328846" y="1366682"/>
                  <a:pt x="3324524" y="1366298"/>
                </a:cubicBezTo>
                <a:cubicBezTo>
                  <a:pt x="3304553" y="1364473"/>
                  <a:pt x="3284582" y="1361592"/>
                  <a:pt x="3264610" y="1359960"/>
                </a:cubicBezTo>
                <a:cubicBezTo>
                  <a:pt x="3253281" y="1359001"/>
                  <a:pt x="3241663" y="1360824"/>
                  <a:pt x="3230429" y="1359480"/>
                </a:cubicBezTo>
                <a:cubicBezTo>
                  <a:pt x="3217468" y="1357944"/>
                  <a:pt x="3204794" y="1354008"/>
                  <a:pt x="3191927" y="1351607"/>
                </a:cubicBezTo>
                <a:cubicBezTo>
                  <a:pt x="3188375" y="1350935"/>
                  <a:pt x="3184438" y="1351799"/>
                  <a:pt x="3180694" y="1351991"/>
                </a:cubicBezTo>
                <a:cubicBezTo>
                  <a:pt x="3176469" y="1352183"/>
                  <a:pt x="3172340" y="1352567"/>
                  <a:pt x="3168116" y="1352663"/>
                </a:cubicBezTo>
                <a:cubicBezTo>
                  <a:pt x="3155249" y="1352856"/>
                  <a:pt x="3142384" y="1352567"/>
                  <a:pt x="3129517" y="1353240"/>
                </a:cubicBezTo>
                <a:cubicBezTo>
                  <a:pt x="3121644" y="1353624"/>
                  <a:pt x="3113388" y="1357560"/>
                  <a:pt x="3106089" y="1356120"/>
                </a:cubicBezTo>
                <a:cubicBezTo>
                  <a:pt x="3091208" y="1353335"/>
                  <a:pt x="3076325" y="1359576"/>
                  <a:pt x="3061444" y="1354392"/>
                </a:cubicBezTo>
                <a:cubicBezTo>
                  <a:pt x="3056834" y="1352856"/>
                  <a:pt x="3050497" y="1356696"/>
                  <a:pt x="3044928" y="1356888"/>
                </a:cubicBezTo>
                <a:cubicBezTo>
                  <a:pt x="3031006" y="1357368"/>
                  <a:pt x="3017084" y="1357272"/>
                  <a:pt x="3003162" y="1357176"/>
                </a:cubicBezTo>
                <a:cubicBezTo>
                  <a:pt x="2990680" y="1357080"/>
                  <a:pt x="2977717" y="1358424"/>
                  <a:pt x="2965716" y="1355736"/>
                </a:cubicBezTo>
                <a:cubicBezTo>
                  <a:pt x="2953137" y="1352856"/>
                  <a:pt x="2941808" y="1353240"/>
                  <a:pt x="2929614" y="1356504"/>
                </a:cubicBezTo>
                <a:cubicBezTo>
                  <a:pt x="2921260" y="1358712"/>
                  <a:pt x="2912427" y="1359001"/>
                  <a:pt x="2903786" y="1359672"/>
                </a:cubicBezTo>
                <a:cubicBezTo>
                  <a:pt x="2894473" y="1360440"/>
                  <a:pt x="2884199" y="1358424"/>
                  <a:pt x="2875750" y="1361592"/>
                </a:cubicBezTo>
                <a:cubicBezTo>
                  <a:pt x="2850593" y="1371002"/>
                  <a:pt x="2824765" y="1373018"/>
                  <a:pt x="2798458" y="1373018"/>
                </a:cubicBezTo>
                <a:cubicBezTo>
                  <a:pt x="2793656" y="1373018"/>
                  <a:pt x="2788759" y="1371675"/>
                  <a:pt x="2784152" y="1370234"/>
                </a:cubicBezTo>
                <a:cubicBezTo>
                  <a:pt x="2757266" y="1361592"/>
                  <a:pt x="2730286" y="1362360"/>
                  <a:pt x="2702922" y="1367641"/>
                </a:cubicBezTo>
                <a:cubicBezTo>
                  <a:pt x="2697257" y="1368794"/>
                  <a:pt x="2690921" y="1368986"/>
                  <a:pt x="2685256" y="1367834"/>
                </a:cubicBezTo>
                <a:cubicBezTo>
                  <a:pt x="2669317" y="1364473"/>
                  <a:pt x="2653858" y="1358904"/>
                  <a:pt x="2637824" y="1356504"/>
                </a:cubicBezTo>
                <a:cubicBezTo>
                  <a:pt x="2611324" y="1352567"/>
                  <a:pt x="2588377" y="1365817"/>
                  <a:pt x="2564661" y="1374459"/>
                </a:cubicBezTo>
                <a:cubicBezTo>
                  <a:pt x="2542097" y="1382620"/>
                  <a:pt x="2522894" y="1401055"/>
                  <a:pt x="2496201" y="1396926"/>
                </a:cubicBezTo>
                <a:cubicBezTo>
                  <a:pt x="2493514" y="1396542"/>
                  <a:pt x="2490537" y="1399134"/>
                  <a:pt x="2487560" y="1399807"/>
                </a:cubicBezTo>
                <a:cubicBezTo>
                  <a:pt x="2479399" y="1401631"/>
                  <a:pt x="2471238" y="1403839"/>
                  <a:pt x="2462980" y="1404704"/>
                </a:cubicBezTo>
                <a:cubicBezTo>
                  <a:pt x="2452899" y="1405856"/>
                  <a:pt x="2442625" y="1405472"/>
                  <a:pt x="2432544" y="1406432"/>
                </a:cubicBezTo>
                <a:cubicBezTo>
                  <a:pt x="2419581" y="1407584"/>
                  <a:pt x="2406812" y="1410656"/>
                  <a:pt x="2393945" y="1410656"/>
                </a:cubicBezTo>
                <a:cubicBezTo>
                  <a:pt x="2383575" y="1410656"/>
                  <a:pt x="2373302" y="1407104"/>
                  <a:pt x="2363029" y="1405375"/>
                </a:cubicBezTo>
                <a:cubicBezTo>
                  <a:pt x="2348530" y="1402975"/>
                  <a:pt x="2332591" y="1403647"/>
                  <a:pt x="2319821" y="1397502"/>
                </a:cubicBezTo>
                <a:cubicBezTo>
                  <a:pt x="2306188" y="1390973"/>
                  <a:pt x="2293225" y="1387997"/>
                  <a:pt x="2279111" y="1390013"/>
                </a:cubicBezTo>
                <a:cubicBezTo>
                  <a:pt x="2274406" y="1390685"/>
                  <a:pt x="2268357" y="1394718"/>
                  <a:pt x="2266245" y="1398846"/>
                </a:cubicBezTo>
                <a:cubicBezTo>
                  <a:pt x="2261540" y="1408064"/>
                  <a:pt x="2255108" y="1409697"/>
                  <a:pt x="2246370" y="1406527"/>
                </a:cubicBezTo>
                <a:cubicBezTo>
                  <a:pt x="2238785" y="1403839"/>
                  <a:pt x="2229471" y="1402495"/>
                  <a:pt x="2224287" y="1397310"/>
                </a:cubicBezTo>
                <a:cubicBezTo>
                  <a:pt x="2209596" y="1382620"/>
                  <a:pt x="2190873" y="1382140"/>
                  <a:pt x="2172630" y="1378204"/>
                </a:cubicBezTo>
                <a:cubicBezTo>
                  <a:pt x="2161494" y="1375802"/>
                  <a:pt x="2151123" y="1375707"/>
                  <a:pt x="2139985" y="1377339"/>
                </a:cubicBezTo>
                <a:cubicBezTo>
                  <a:pt x="2115790" y="1380988"/>
                  <a:pt x="2092266" y="1375802"/>
                  <a:pt x="2069030" y="1369178"/>
                </a:cubicBezTo>
                <a:cubicBezTo>
                  <a:pt x="2053667" y="1364761"/>
                  <a:pt x="2037921" y="1362073"/>
                  <a:pt x="2022655" y="1357560"/>
                </a:cubicBezTo>
                <a:cubicBezTo>
                  <a:pt x="2011229" y="1354104"/>
                  <a:pt x="1999804" y="1349975"/>
                  <a:pt x="1989339" y="1344406"/>
                </a:cubicBezTo>
                <a:cubicBezTo>
                  <a:pt x="1974167" y="1336244"/>
                  <a:pt x="1960918" y="1323954"/>
                  <a:pt x="1941618" y="1327219"/>
                </a:cubicBezTo>
                <a:cubicBezTo>
                  <a:pt x="1924623" y="1330099"/>
                  <a:pt x="1909262" y="1324051"/>
                  <a:pt x="1893707" y="1318290"/>
                </a:cubicBezTo>
                <a:cubicBezTo>
                  <a:pt x="1882281" y="1314065"/>
                  <a:pt x="1870857" y="1309744"/>
                  <a:pt x="1859045" y="1307056"/>
                </a:cubicBezTo>
                <a:cubicBezTo>
                  <a:pt x="1845027" y="1303887"/>
                  <a:pt x="1829184" y="1305232"/>
                  <a:pt x="1816702" y="1299374"/>
                </a:cubicBezTo>
                <a:cubicBezTo>
                  <a:pt x="1803644" y="1293229"/>
                  <a:pt x="1792795" y="1297358"/>
                  <a:pt x="1781177" y="1299087"/>
                </a:cubicBezTo>
                <a:cubicBezTo>
                  <a:pt x="1762646" y="1301775"/>
                  <a:pt x="1744210" y="1306768"/>
                  <a:pt x="1725488" y="1300431"/>
                </a:cubicBezTo>
                <a:cubicBezTo>
                  <a:pt x="1702733" y="1292750"/>
                  <a:pt x="1680169" y="1284493"/>
                  <a:pt x="1657318" y="1277196"/>
                </a:cubicBezTo>
                <a:cubicBezTo>
                  <a:pt x="1648483" y="1274410"/>
                  <a:pt x="1638980" y="1273258"/>
                  <a:pt x="1629761" y="1272010"/>
                </a:cubicBezTo>
                <a:cubicBezTo>
                  <a:pt x="1621025" y="1270954"/>
                  <a:pt x="1610559" y="1273642"/>
                  <a:pt x="1603837" y="1269610"/>
                </a:cubicBezTo>
                <a:cubicBezTo>
                  <a:pt x="1586554" y="1259241"/>
                  <a:pt x="1568792" y="1254152"/>
                  <a:pt x="1548820" y="1254152"/>
                </a:cubicBezTo>
                <a:cubicBezTo>
                  <a:pt x="1541330" y="1254152"/>
                  <a:pt x="1534033" y="1249831"/>
                  <a:pt x="1526449" y="1249062"/>
                </a:cubicBezTo>
                <a:cubicBezTo>
                  <a:pt x="1516078" y="1248103"/>
                  <a:pt x="1504172" y="1245510"/>
                  <a:pt x="1495147" y="1249159"/>
                </a:cubicBezTo>
                <a:cubicBezTo>
                  <a:pt x="1473928" y="1257800"/>
                  <a:pt x="1456742" y="1250599"/>
                  <a:pt x="1438211" y="1242054"/>
                </a:cubicBezTo>
                <a:cubicBezTo>
                  <a:pt x="1419967" y="1233604"/>
                  <a:pt x="1400764" y="1226884"/>
                  <a:pt x="1381370" y="1221314"/>
                </a:cubicBezTo>
                <a:cubicBezTo>
                  <a:pt x="1374073" y="1219298"/>
                  <a:pt x="1365336" y="1222659"/>
                  <a:pt x="1357270" y="1223330"/>
                </a:cubicBezTo>
                <a:cubicBezTo>
                  <a:pt x="1354389" y="1223523"/>
                  <a:pt x="1351220" y="1223811"/>
                  <a:pt x="1348629" y="1222851"/>
                </a:cubicBezTo>
                <a:cubicBezTo>
                  <a:pt x="1323569" y="1213633"/>
                  <a:pt x="1298124" y="1206624"/>
                  <a:pt x="1270953" y="1211424"/>
                </a:cubicBezTo>
                <a:cubicBezTo>
                  <a:pt x="1268457" y="1211905"/>
                  <a:pt x="1265672" y="1210849"/>
                  <a:pt x="1263175" y="1210177"/>
                </a:cubicBezTo>
                <a:cubicBezTo>
                  <a:pt x="1250981" y="1206720"/>
                  <a:pt x="1239075" y="1201247"/>
                  <a:pt x="1226690" y="1199999"/>
                </a:cubicBezTo>
                <a:cubicBezTo>
                  <a:pt x="1196157" y="1196927"/>
                  <a:pt x="1165433" y="1195678"/>
                  <a:pt x="1134706" y="1193662"/>
                </a:cubicBezTo>
                <a:cubicBezTo>
                  <a:pt x="1132786" y="1193566"/>
                  <a:pt x="1130770" y="1193566"/>
                  <a:pt x="1129042" y="1192894"/>
                </a:cubicBezTo>
                <a:cubicBezTo>
                  <a:pt x="1117712" y="1188765"/>
                  <a:pt x="1107823" y="1190110"/>
                  <a:pt x="1098220" y="1197982"/>
                </a:cubicBezTo>
                <a:cubicBezTo>
                  <a:pt x="1093996" y="1201439"/>
                  <a:pt x="1088235" y="1203263"/>
                  <a:pt x="1082955" y="1205184"/>
                </a:cubicBezTo>
                <a:cubicBezTo>
                  <a:pt x="1075177" y="1208065"/>
                  <a:pt x="1067208" y="1210849"/>
                  <a:pt x="1059143" y="1212673"/>
                </a:cubicBezTo>
                <a:cubicBezTo>
                  <a:pt x="1051173" y="1214401"/>
                  <a:pt x="1042628" y="1216801"/>
                  <a:pt x="1034947" y="1215458"/>
                </a:cubicBezTo>
                <a:cubicBezTo>
                  <a:pt x="1021121" y="1213057"/>
                  <a:pt x="1007966" y="1207681"/>
                  <a:pt x="994332" y="1204127"/>
                </a:cubicBezTo>
                <a:cubicBezTo>
                  <a:pt x="989628" y="1202879"/>
                  <a:pt x="984442" y="1203072"/>
                  <a:pt x="979546" y="1202975"/>
                </a:cubicBezTo>
                <a:cubicBezTo>
                  <a:pt x="968312" y="1202688"/>
                  <a:pt x="956790" y="1205472"/>
                  <a:pt x="946613" y="1197503"/>
                </a:cubicBezTo>
                <a:cubicBezTo>
                  <a:pt x="937204" y="1190014"/>
                  <a:pt x="927697" y="1192221"/>
                  <a:pt x="917808" y="1197887"/>
                </a:cubicBezTo>
                <a:cubicBezTo>
                  <a:pt x="910703" y="1201920"/>
                  <a:pt x="902639" y="1205088"/>
                  <a:pt x="894669" y="1206624"/>
                </a:cubicBezTo>
                <a:cubicBezTo>
                  <a:pt x="883723" y="1208736"/>
                  <a:pt x="872873" y="1209601"/>
                  <a:pt x="861063" y="1208352"/>
                </a:cubicBezTo>
                <a:cubicBezTo>
                  <a:pt x="852710" y="1207488"/>
                  <a:pt x="845892" y="1207104"/>
                  <a:pt x="839363" y="1202015"/>
                </a:cubicBezTo>
                <a:cubicBezTo>
                  <a:pt x="838308" y="1201247"/>
                  <a:pt x="836388" y="1201055"/>
                  <a:pt x="834947" y="1201152"/>
                </a:cubicBezTo>
                <a:cubicBezTo>
                  <a:pt x="816032" y="1202784"/>
                  <a:pt x="797309" y="1201920"/>
                  <a:pt x="778202" y="1200767"/>
                </a:cubicBezTo>
                <a:cubicBezTo>
                  <a:pt x="753911" y="1199231"/>
                  <a:pt x="728370" y="1203743"/>
                  <a:pt x="707343" y="1219874"/>
                </a:cubicBezTo>
                <a:cubicBezTo>
                  <a:pt x="704271" y="1222275"/>
                  <a:pt x="699662" y="1223330"/>
                  <a:pt x="695629" y="1223907"/>
                </a:cubicBezTo>
                <a:cubicBezTo>
                  <a:pt x="676618" y="1226403"/>
                  <a:pt x="657511" y="1228132"/>
                  <a:pt x="638500" y="1230916"/>
                </a:cubicBezTo>
                <a:cubicBezTo>
                  <a:pt x="628130" y="1232452"/>
                  <a:pt x="617280" y="1233797"/>
                  <a:pt x="607872" y="1238021"/>
                </a:cubicBezTo>
                <a:cubicBezTo>
                  <a:pt x="598655" y="1242149"/>
                  <a:pt x="591260" y="1247046"/>
                  <a:pt x="585788" y="1238405"/>
                </a:cubicBezTo>
                <a:cubicBezTo>
                  <a:pt x="575995" y="1243014"/>
                  <a:pt x="567448" y="1246855"/>
                  <a:pt x="559097" y="1250983"/>
                </a:cubicBezTo>
                <a:cubicBezTo>
                  <a:pt x="556023" y="1252519"/>
                  <a:pt x="553431" y="1255016"/>
                  <a:pt x="550358" y="1256456"/>
                </a:cubicBezTo>
                <a:cubicBezTo>
                  <a:pt x="547093" y="1257993"/>
                  <a:pt x="543445" y="1258952"/>
                  <a:pt x="539893" y="1259720"/>
                </a:cubicBezTo>
                <a:cubicBezTo>
                  <a:pt x="524050" y="1263177"/>
                  <a:pt x="508207" y="1266345"/>
                  <a:pt x="492462" y="1270090"/>
                </a:cubicBezTo>
                <a:cubicBezTo>
                  <a:pt x="489388" y="1270858"/>
                  <a:pt x="486796" y="1273931"/>
                  <a:pt x="484011" y="1275947"/>
                </a:cubicBezTo>
                <a:cubicBezTo>
                  <a:pt x="482187" y="1277291"/>
                  <a:pt x="480363" y="1279307"/>
                  <a:pt x="478346" y="1279596"/>
                </a:cubicBezTo>
                <a:cubicBezTo>
                  <a:pt x="462984" y="1281900"/>
                  <a:pt x="447718" y="1284589"/>
                  <a:pt x="432260" y="1285741"/>
                </a:cubicBezTo>
                <a:cubicBezTo>
                  <a:pt x="419298" y="1286700"/>
                  <a:pt x="406815" y="1286413"/>
                  <a:pt x="403455" y="1303119"/>
                </a:cubicBezTo>
                <a:cubicBezTo>
                  <a:pt x="402879" y="1306000"/>
                  <a:pt x="398750" y="1309073"/>
                  <a:pt x="395583" y="1310512"/>
                </a:cubicBezTo>
                <a:cubicBezTo>
                  <a:pt x="386557" y="1314641"/>
                  <a:pt x="376954" y="1317425"/>
                  <a:pt x="368025" y="1321650"/>
                </a:cubicBezTo>
                <a:cubicBezTo>
                  <a:pt x="338741" y="1335764"/>
                  <a:pt x="308113" y="1344694"/>
                  <a:pt x="275371" y="1343062"/>
                </a:cubicBezTo>
                <a:cubicBezTo>
                  <a:pt x="265194" y="1342582"/>
                  <a:pt x="255304" y="1337396"/>
                  <a:pt x="248871" y="1335476"/>
                </a:cubicBezTo>
                <a:cubicBezTo>
                  <a:pt x="230341" y="1343062"/>
                  <a:pt x="214786" y="1350359"/>
                  <a:pt x="198559" y="1355831"/>
                </a:cubicBezTo>
                <a:cubicBezTo>
                  <a:pt x="184253" y="1360728"/>
                  <a:pt x="169274" y="1363801"/>
                  <a:pt x="154583" y="1367353"/>
                </a:cubicBezTo>
                <a:cubicBezTo>
                  <a:pt x="149206" y="1368698"/>
                  <a:pt x="143734" y="1369466"/>
                  <a:pt x="138261" y="1370138"/>
                </a:cubicBezTo>
                <a:cubicBezTo>
                  <a:pt x="121171" y="1372250"/>
                  <a:pt x="103312" y="1367162"/>
                  <a:pt x="86606" y="1375227"/>
                </a:cubicBezTo>
                <a:cubicBezTo>
                  <a:pt x="77868" y="1379452"/>
                  <a:pt x="69226" y="1384540"/>
                  <a:pt x="60009" y="1386749"/>
                </a:cubicBezTo>
                <a:cubicBezTo>
                  <a:pt x="50120" y="1389149"/>
                  <a:pt x="40446" y="1392894"/>
                  <a:pt x="30568" y="1395570"/>
                </a:cubicBezTo>
                <a:lnTo>
                  <a:pt x="0" y="1397975"/>
                </a:lnTo>
                <a:lnTo>
                  <a:pt x="0" y="1041395"/>
                </a:lnTo>
                <a:lnTo>
                  <a:pt x="17282" y="1043014"/>
                </a:lnTo>
                <a:cubicBezTo>
                  <a:pt x="26692" y="1044358"/>
                  <a:pt x="35813" y="1048967"/>
                  <a:pt x="45030" y="1049159"/>
                </a:cubicBezTo>
                <a:cubicBezTo>
                  <a:pt x="59529" y="1049448"/>
                  <a:pt x="72395" y="1051271"/>
                  <a:pt x="85356" y="1059145"/>
                </a:cubicBezTo>
                <a:cubicBezTo>
                  <a:pt x="104944" y="1070955"/>
                  <a:pt x="121074" y="1065962"/>
                  <a:pt x="133077" y="1047815"/>
                </a:cubicBezTo>
                <a:cubicBezTo>
                  <a:pt x="134325" y="1045991"/>
                  <a:pt x="135957" y="1043590"/>
                  <a:pt x="137877" y="1043110"/>
                </a:cubicBezTo>
                <a:cubicBezTo>
                  <a:pt x="154872" y="1038885"/>
                  <a:pt x="172347" y="1030820"/>
                  <a:pt x="189053" y="1031877"/>
                </a:cubicBezTo>
                <a:cubicBezTo>
                  <a:pt x="218530" y="1033797"/>
                  <a:pt x="246278" y="1031493"/>
                  <a:pt x="273066" y="1019010"/>
                </a:cubicBezTo>
                <a:cubicBezTo>
                  <a:pt x="274698" y="1018242"/>
                  <a:pt x="277195" y="1017474"/>
                  <a:pt x="278539" y="1018146"/>
                </a:cubicBezTo>
                <a:cubicBezTo>
                  <a:pt x="294670" y="1026500"/>
                  <a:pt x="312336" y="1033125"/>
                  <a:pt x="326355" y="1044358"/>
                </a:cubicBezTo>
                <a:cubicBezTo>
                  <a:pt x="339701" y="1055016"/>
                  <a:pt x="355832" y="1055112"/>
                  <a:pt x="364761" y="1040710"/>
                </a:cubicBezTo>
                <a:cubicBezTo>
                  <a:pt x="369177" y="1033604"/>
                  <a:pt x="375322" y="1025348"/>
                  <a:pt x="382619" y="1022562"/>
                </a:cubicBezTo>
                <a:cubicBezTo>
                  <a:pt x="399134" y="1016226"/>
                  <a:pt x="416802" y="1012961"/>
                  <a:pt x="433988" y="1008256"/>
                </a:cubicBezTo>
                <a:cubicBezTo>
                  <a:pt x="455208" y="1002495"/>
                  <a:pt x="476139" y="1002495"/>
                  <a:pt x="497262" y="1009697"/>
                </a:cubicBezTo>
                <a:cubicBezTo>
                  <a:pt x="512145" y="1014785"/>
                  <a:pt x="527315" y="1014785"/>
                  <a:pt x="542101" y="1007872"/>
                </a:cubicBezTo>
                <a:cubicBezTo>
                  <a:pt x="550070" y="1004128"/>
                  <a:pt x="558232" y="1000288"/>
                  <a:pt x="566681" y="998175"/>
                </a:cubicBezTo>
                <a:cubicBezTo>
                  <a:pt x="572154" y="996830"/>
                  <a:pt x="578490" y="998079"/>
                  <a:pt x="584251" y="999136"/>
                </a:cubicBezTo>
                <a:cubicBezTo>
                  <a:pt x="595389" y="1001248"/>
                  <a:pt x="606911" y="1007681"/>
                  <a:pt x="617280" y="1006049"/>
                </a:cubicBezTo>
                <a:cubicBezTo>
                  <a:pt x="653095" y="1000288"/>
                  <a:pt x="686892" y="1013826"/>
                  <a:pt x="721842" y="1014210"/>
                </a:cubicBezTo>
                <a:cubicBezTo>
                  <a:pt x="737684" y="1014401"/>
                  <a:pt x="753335" y="1017474"/>
                  <a:pt x="764472" y="1001440"/>
                </a:cubicBezTo>
                <a:cubicBezTo>
                  <a:pt x="765912" y="999327"/>
                  <a:pt x="772922" y="1000479"/>
                  <a:pt x="777242" y="1001152"/>
                </a:cubicBezTo>
                <a:cubicBezTo>
                  <a:pt x="786844" y="1002592"/>
                  <a:pt x="796350" y="1006240"/>
                  <a:pt x="805854" y="1006145"/>
                </a:cubicBezTo>
                <a:cubicBezTo>
                  <a:pt x="825538" y="1006049"/>
                  <a:pt x="845317" y="1004513"/>
                  <a:pt x="864904" y="1002784"/>
                </a:cubicBezTo>
                <a:cubicBezTo>
                  <a:pt x="872297" y="1002111"/>
                  <a:pt x="879402" y="999520"/>
                  <a:pt x="886700" y="997695"/>
                </a:cubicBezTo>
                <a:cubicBezTo>
                  <a:pt x="890732" y="996639"/>
                  <a:pt x="895053" y="993855"/>
                  <a:pt x="898797" y="994430"/>
                </a:cubicBezTo>
                <a:cubicBezTo>
                  <a:pt x="920497" y="997791"/>
                  <a:pt x="940372" y="989534"/>
                  <a:pt x="960919" y="985405"/>
                </a:cubicBezTo>
                <a:cubicBezTo>
                  <a:pt x="970425" y="983485"/>
                  <a:pt x="979354" y="978876"/>
                  <a:pt x="988571" y="975708"/>
                </a:cubicBezTo>
                <a:cubicBezTo>
                  <a:pt x="990972" y="974843"/>
                  <a:pt x="993660" y="974075"/>
                  <a:pt x="996061" y="974268"/>
                </a:cubicBezTo>
                <a:cubicBezTo>
                  <a:pt x="1009791" y="975420"/>
                  <a:pt x="1023425" y="977052"/>
                  <a:pt x="1037059" y="978300"/>
                </a:cubicBezTo>
                <a:cubicBezTo>
                  <a:pt x="1049445" y="979452"/>
                  <a:pt x="1061927" y="979836"/>
                  <a:pt x="1067784" y="993950"/>
                </a:cubicBezTo>
                <a:cubicBezTo>
                  <a:pt x="1068649" y="996159"/>
                  <a:pt x="1071528" y="997791"/>
                  <a:pt x="1073737" y="999231"/>
                </a:cubicBezTo>
                <a:cubicBezTo>
                  <a:pt x="1107823" y="1021411"/>
                  <a:pt x="1126065" y="1020835"/>
                  <a:pt x="1159383" y="997407"/>
                </a:cubicBezTo>
                <a:cubicBezTo>
                  <a:pt x="1162839" y="995007"/>
                  <a:pt x="1170232" y="993278"/>
                  <a:pt x="1172536" y="995198"/>
                </a:cubicBezTo>
                <a:cubicBezTo>
                  <a:pt x="1192124" y="1011137"/>
                  <a:pt x="1213535" y="1009409"/>
                  <a:pt x="1236099" y="1004416"/>
                </a:cubicBezTo>
                <a:cubicBezTo>
                  <a:pt x="1241956" y="1003072"/>
                  <a:pt x="1250213" y="1003072"/>
                  <a:pt x="1254630" y="1006240"/>
                </a:cubicBezTo>
                <a:cubicBezTo>
                  <a:pt x="1275657" y="1020930"/>
                  <a:pt x="1298221" y="1018819"/>
                  <a:pt x="1321072" y="1014498"/>
                </a:cubicBezTo>
                <a:cubicBezTo>
                  <a:pt x="1324624" y="1013826"/>
                  <a:pt x="1328946" y="1010177"/>
                  <a:pt x="1330481" y="1006817"/>
                </a:cubicBezTo>
                <a:cubicBezTo>
                  <a:pt x="1335955" y="994911"/>
                  <a:pt x="1346229" y="990878"/>
                  <a:pt x="1357558" y="987517"/>
                </a:cubicBezTo>
                <a:cubicBezTo>
                  <a:pt x="1375417" y="982044"/>
                  <a:pt x="1392987" y="975611"/>
                  <a:pt x="1410942" y="970427"/>
                </a:cubicBezTo>
                <a:cubicBezTo>
                  <a:pt x="1415360" y="969179"/>
                  <a:pt x="1420832" y="969947"/>
                  <a:pt x="1425441" y="971387"/>
                </a:cubicBezTo>
                <a:cubicBezTo>
                  <a:pt x="1441187" y="976284"/>
                  <a:pt x="1451173" y="988574"/>
                  <a:pt x="1462118" y="999904"/>
                </a:cubicBezTo>
                <a:cubicBezTo>
                  <a:pt x="1466919" y="1004897"/>
                  <a:pt x="1473544" y="1008449"/>
                  <a:pt x="1479978" y="1011329"/>
                </a:cubicBezTo>
                <a:cubicBezTo>
                  <a:pt x="1496684" y="1018723"/>
                  <a:pt x="1513775" y="1025348"/>
                  <a:pt x="1530674" y="1032356"/>
                </a:cubicBezTo>
                <a:cubicBezTo>
                  <a:pt x="1532306" y="1033029"/>
                  <a:pt x="1533649" y="1034757"/>
                  <a:pt x="1534898" y="1036197"/>
                </a:cubicBezTo>
                <a:cubicBezTo>
                  <a:pt x="1547380" y="1051368"/>
                  <a:pt x="1559765" y="1066634"/>
                  <a:pt x="1572344" y="1081804"/>
                </a:cubicBezTo>
                <a:cubicBezTo>
                  <a:pt x="1574744" y="1084684"/>
                  <a:pt x="1578201" y="1086797"/>
                  <a:pt x="1580793" y="1089581"/>
                </a:cubicBezTo>
                <a:cubicBezTo>
                  <a:pt x="1584442" y="1093422"/>
                  <a:pt x="1589051" y="1097071"/>
                  <a:pt x="1590971" y="1101680"/>
                </a:cubicBezTo>
                <a:cubicBezTo>
                  <a:pt x="1596923" y="1116177"/>
                  <a:pt x="1608350" y="1122419"/>
                  <a:pt x="1622751" y="1125108"/>
                </a:cubicBezTo>
                <a:cubicBezTo>
                  <a:pt x="1635906" y="1127603"/>
                  <a:pt x="1649060" y="1129716"/>
                  <a:pt x="1662118" y="1132596"/>
                </a:cubicBezTo>
                <a:cubicBezTo>
                  <a:pt x="1678056" y="1136053"/>
                  <a:pt x="1693899" y="1139798"/>
                  <a:pt x="1709646" y="1144022"/>
                </a:cubicBezTo>
                <a:cubicBezTo>
                  <a:pt x="1716462" y="1145847"/>
                  <a:pt x="1723664" y="1147959"/>
                  <a:pt x="1729521" y="1151704"/>
                </a:cubicBezTo>
                <a:cubicBezTo>
                  <a:pt x="1745939" y="1162073"/>
                  <a:pt x="1763510" y="1169082"/>
                  <a:pt x="1782809" y="1166298"/>
                </a:cubicBezTo>
                <a:cubicBezTo>
                  <a:pt x="1798267" y="1164089"/>
                  <a:pt x="1811229" y="1169754"/>
                  <a:pt x="1820831" y="1178588"/>
                </a:cubicBezTo>
                <a:cubicBezTo>
                  <a:pt x="1838306" y="1194623"/>
                  <a:pt x="1857028" y="1190973"/>
                  <a:pt x="1875656" y="1185789"/>
                </a:cubicBezTo>
                <a:cubicBezTo>
                  <a:pt x="1885257" y="1183101"/>
                  <a:pt x="1893130" y="1183485"/>
                  <a:pt x="1902252" y="1186076"/>
                </a:cubicBezTo>
                <a:cubicBezTo>
                  <a:pt x="1923375" y="1192126"/>
                  <a:pt x="1937490" y="1208544"/>
                  <a:pt x="1951123" y="1222946"/>
                </a:cubicBezTo>
                <a:cubicBezTo>
                  <a:pt x="1962742" y="1235236"/>
                  <a:pt x="1975800" y="1242149"/>
                  <a:pt x="1990106" y="1247335"/>
                </a:cubicBezTo>
                <a:cubicBezTo>
                  <a:pt x="2008157" y="1253959"/>
                  <a:pt x="2022463" y="1251464"/>
                  <a:pt x="2031105" y="1235525"/>
                </a:cubicBezTo>
                <a:cubicBezTo>
                  <a:pt x="2033505" y="1231012"/>
                  <a:pt x="2037729" y="1225730"/>
                  <a:pt x="2042242" y="1224387"/>
                </a:cubicBezTo>
                <a:cubicBezTo>
                  <a:pt x="2064037" y="1217666"/>
                  <a:pt x="2086121" y="1207872"/>
                  <a:pt x="2109453" y="1213826"/>
                </a:cubicBezTo>
                <a:cubicBezTo>
                  <a:pt x="2141714" y="1221987"/>
                  <a:pt x="2173207" y="1221507"/>
                  <a:pt x="2205468" y="1213442"/>
                </a:cubicBezTo>
                <a:cubicBezTo>
                  <a:pt x="2257796" y="1200383"/>
                  <a:pt x="2310124" y="1186557"/>
                  <a:pt x="2365142" y="1189437"/>
                </a:cubicBezTo>
                <a:cubicBezTo>
                  <a:pt x="2374262" y="1189917"/>
                  <a:pt x="2385112" y="1184060"/>
                  <a:pt x="2392985" y="1178299"/>
                </a:cubicBezTo>
                <a:cubicBezTo>
                  <a:pt x="2408060" y="1167354"/>
                  <a:pt x="2407387" y="1166489"/>
                  <a:pt x="2424286" y="1175515"/>
                </a:cubicBezTo>
                <a:cubicBezTo>
                  <a:pt x="2428319" y="1177724"/>
                  <a:pt x="2433312" y="1179068"/>
                  <a:pt x="2436289" y="1182333"/>
                </a:cubicBezTo>
                <a:cubicBezTo>
                  <a:pt x="2451458" y="1198943"/>
                  <a:pt x="2470182" y="1194910"/>
                  <a:pt x="2488808" y="1192510"/>
                </a:cubicBezTo>
                <a:cubicBezTo>
                  <a:pt x="2492073" y="1192030"/>
                  <a:pt x="2496009" y="1191358"/>
                  <a:pt x="2498795" y="1192702"/>
                </a:cubicBezTo>
                <a:cubicBezTo>
                  <a:pt x="2511372" y="1198750"/>
                  <a:pt x="2522030" y="1196639"/>
                  <a:pt x="2532976" y="1188381"/>
                </a:cubicBezTo>
                <a:cubicBezTo>
                  <a:pt x="2542481" y="1181276"/>
                  <a:pt x="2553427" y="1177052"/>
                  <a:pt x="2564661" y="1185885"/>
                </a:cubicBezTo>
                <a:cubicBezTo>
                  <a:pt x="2589625" y="1205472"/>
                  <a:pt x="2616316" y="1206432"/>
                  <a:pt x="2644545" y="1194046"/>
                </a:cubicBezTo>
                <a:cubicBezTo>
                  <a:pt x="2664708" y="1185213"/>
                  <a:pt x="2684583" y="1183196"/>
                  <a:pt x="2705803" y="1192126"/>
                </a:cubicBezTo>
                <a:cubicBezTo>
                  <a:pt x="2713964" y="1195582"/>
                  <a:pt x="2724526" y="1193278"/>
                  <a:pt x="2734031" y="1194046"/>
                </a:cubicBezTo>
                <a:cubicBezTo>
                  <a:pt x="2739408" y="1194430"/>
                  <a:pt x="2745362" y="1194526"/>
                  <a:pt x="2749969" y="1196927"/>
                </a:cubicBezTo>
                <a:cubicBezTo>
                  <a:pt x="2762260" y="1203072"/>
                  <a:pt x="2773685" y="1210945"/>
                  <a:pt x="2786071" y="1216994"/>
                </a:cubicBezTo>
                <a:cubicBezTo>
                  <a:pt x="2792024" y="1219874"/>
                  <a:pt x="2799129" y="1221410"/>
                  <a:pt x="2805851" y="1221507"/>
                </a:cubicBezTo>
                <a:cubicBezTo>
                  <a:pt x="2825726" y="1221987"/>
                  <a:pt x="2845601" y="1221987"/>
                  <a:pt x="2865380" y="1221123"/>
                </a:cubicBezTo>
                <a:cubicBezTo>
                  <a:pt x="2898025" y="1219778"/>
                  <a:pt x="2931150" y="1219490"/>
                  <a:pt x="2954674" y="1190878"/>
                </a:cubicBezTo>
                <a:cubicBezTo>
                  <a:pt x="2956595" y="1188573"/>
                  <a:pt x="2960723" y="1187229"/>
                  <a:pt x="2963988" y="1186845"/>
                </a:cubicBezTo>
                <a:cubicBezTo>
                  <a:pt x="2979062" y="1185021"/>
                  <a:pt x="2994520" y="1184828"/>
                  <a:pt x="3009403" y="1181852"/>
                </a:cubicBezTo>
                <a:cubicBezTo>
                  <a:pt x="3021309" y="1179452"/>
                  <a:pt x="3031199" y="1180220"/>
                  <a:pt x="3040223" y="1188669"/>
                </a:cubicBezTo>
                <a:cubicBezTo>
                  <a:pt x="3052034" y="1199807"/>
                  <a:pt x="3066436" y="1206336"/>
                  <a:pt x="3082183" y="1202784"/>
                </a:cubicBezTo>
                <a:cubicBezTo>
                  <a:pt x="3097928" y="1199327"/>
                  <a:pt x="3108298" y="1206816"/>
                  <a:pt x="3119916" y="1214594"/>
                </a:cubicBezTo>
                <a:cubicBezTo>
                  <a:pt x="3128366" y="1220258"/>
                  <a:pt x="3137967" y="1227363"/>
                  <a:pt x="3147376" y="1227939"/>
                </a:cubicBezTo>
                <a:cubicBezTo>
                  <a:pt x="3168692" y="1229187"/>
                  <a:pt x="3187031" y="1248967"/>
                  <a:pt x="3210171" y="1237733"/>
                </a:cubicBezTo>
                <a:cubicBezTo>
                  <a:pt x="3211707" y="1236965"/>
                  <a:pt x="3214491" y="1238885"/>
                  <a:pt x="3216700" y="1239365"/>
                </a:cubicBezTo>
                <a:cubicBezTo>
                  <a:pt x="3234366" y="1243014"/>
                  <a:pt x="3250977" y="1239461"/>
                  <a:pt x="3263939" y="1227459"/>
                </a:cubicBezTo>
                <a:cubicBezTo>
                  <a:pt x="3280934" y="1211809"/>
                  <a:pt x="3299752" y="1210272"/>
                  <a:pt x="3320683" y="1215362"/>
                </a:cubicBezTo>
                <a:cubicBezTo>
                  <a:pt x="3327405" y="1216994"/>
                  <a:pt x="3334126" y="1218146"/>
                  <a:pt x="3340943" y="1219490"/>
                </a:cubicBezTo>
                <a:cubicBezTo>
                  <a:pt x="3350160" y="1221410"/>
                  <a:pt x="3359474" y="1223427"/>
                  <a:pt x="3368691" y="1225347"/>
                </a:cubicBezTo>
                <a:cubicBezTo>
                  <a:pt x="3377621" y="1227268"/>
                  <a:pt x="3387511" y="1230532"/>
                  <a:pt x="3394423" y="1222275"/>
                </a:cubicBezTo>
                <a:cubicBezTo>
                  <a:pt x="3400376" y="1215169"/>
                  <a:pt x="3404601" y="1215842"/>
                  <a:pt x="3410074" y="1221987"/>
                </a:cubicBezTo>
                <a:cubicBezTo>
                  <a:pt x="3429085" y="1243494"/>
                  <a:pt x="3452129" y="1256936"/>
                  <a:pt x="3481509" y="1257896"/>
                </a:cubicBezTo>
                <a:cubicBezTo>
                  <a:pt x="3487558" y="1258088"/>
                  <a:pt x="3493703" y="1259432"/>
                  <a:pt x="3499656" y="1260873"/>
                </a:cubicBezTo>
                <a:cubicBezTo>
                  <a:pt x="3503305" y="1261736"/>
                  <a:pt x="3507722" y="1262697"/>
                  <a:pt x="3509930" y="1265290"/>
                </a:cubicBezTo>
                <a:cubicBezTo>
                  <a:pt x="3527116" y="1285068"/>
                  <a:pt x="3548528" y="1298799"/>
                  <a:pt x="3571860" y="1309841"/>
                </a:cubicBezTo>
                <a:cubicBezTo>
                  <a:pt x="3580213" y="1313777"/>
                  <a:pt x="3589143" y="1317713"/>
                  <a:pt x="3598168" y="1318866"/>
                </a:cubicBezTo>
                <a:cubicBezTo>
                  <a:pt x="3607577" y="1320018"/>
                  <a:pt x="3617466" y="1318098"/>
                  <a:pt x="3627068" y="1317041"/>
                </a:cubicBezTo>
                <a:cubicBezTo>
                  <a:pt x="3632733" y="1316466"/>
                  <a:pt x="3639262" y="1316561"/>
                  <a:pt x="3643775" y="1313777"/>
                </a:cubicBezTo>
                <a:cubicBezTo>
                  <a:pt x="3658081" y="1305039"/>
                  <a:pt x="3671907" y="1295631"/>
                  <a:pt x="3685254" y="1285452"/>
                </a:cubicBezTo>
                <a:cubicBezTo>
                  <a:pt x="3696680" y="1276715"/>
                  <a:pt x="3698984" y="1275467"/>
                  <a:pt x="3708873" y="1286413"/>
                </a:cubicBezTo>
                <a:cubicBezTo>
                  <a:pt x="3719051" y="1297647"/>
                  <a:pt x="3731725" y="1303503"/>
                  <a:pt x="3745743" y="1305903"/>
                </a:cubicBezTo>
                <a:cubicBezTo>
                  <a:pt x="3767922" y="1309648"/>
                  <a:pt x="3790294" y="1312816"/>
                  <a:pt x="3812665" y="1314641"/>
                </a:cubicBezTo>
                <a:cubicBezTo>
                  <a:pt x="3832924" y="1316273"/>
                  <a:pt x="3842622" y="1307440"/>
                  <a:pt x="3846655" y="1287373"/>
                </a:cubicBezTo>
                <a:cubicBezTo>
                  <a:pt x="3848959" y="1276235"/>
                  <a:pt x="3851936" y="1264137"/>
                  <a:pt x="3864225" y="1261161"/>
                </a:cubicBezTo>
                <a:cubicBezTo>
                  <a:pt x="3884293" y="1256360"/>
                  <a:pt x="3905128" y="1254248"/>
                  <a:pt x="3915018" y="1230724"/>
                </a:cubicBezTo>
                <a:cubicBezTo>
                  <a:pt x="3920490" y="1235909"/>
                  <a:pt x="3923851" y="1238981"/>
                  <a:pt x="3927116" y="1242054"/>
                </a:cubicBezTo>
                <a:cubicBezTo>
                  <a:pt x="3936141" y="1250599"/>
                  <a:pt x="3954863" y="1254248"/>
                  <a:pt x="3964370" y="1246855"/>
                </a:cubicBezTo>
                <a:cubicBezTo>
                  <a:pt x="3978388" y="1236101"/>
                  <a:pt x="3991254" y="1238117"/>
                  <a:pt x="4004696" y="1246471"/>
                </a:cubicBezTo>
                <a:cubicBezTo>
                  <a:pt x="4027164" y="1260297"/>
                  <a:pt x="4052223" y="1257128"/>
                  <a:pt x="4074978" y="1251559"/>
                </a:cubicBezTo>
                <a:cubicBezTo>
                  <a:pt x="4092166" y="1247430"/>
                  <a:pt x="4110505" y="1239845"/>
                  <a:pt x="4121738" y="1222466"/>
                </a:cubicBezTo>
                <a:cubicBezTo>
                  <a:pt x="4125290" y="1216898"/>
                  <a:pt x="4133260" y="1214113"/>
                  <a:pt x="4139598" y="1210465"/>
                </a:cubicBezTo>
                <a:cubicBezTo>
                  <a:pt x="4144878" y="1207488"/>
                  <a:pt x="4150447" y="1204704"/>
                  <a:pt x="4156304" y="1202784"/>
                </a:cubicBezTo>
                <a:cubicBezTo>
                  <a:pt x="4162544" y="1200671"/>
                  <a:pt x="4169458" y="1197598"/>
                  <a:pt x="4175604" y="1198463"/>
                </a:cubicBezTo>
                <a:cubicBezTo>
                  <a:pt x="4194230" y="1200959"/>
                  <a:pt x="4209016" y="1196062"/>
                  <a:pt x="4222170" y="1182140"/>
                </a:cubicBezTo>
                <a:cubicBezTo>
                  <a:pt x="4228988" y="1174939"/>
                  <a:pt x="4239069" y="1166202"/>
                  <a:pt x="4247710" y="1166105"/>
                </a:cubicBezTo>
                <a:cubicBezTo>
                  <a:pt x="4268738" y="1165818"/>
                  <a:pt x="4286212" y="1158905"/>
                  <a:pt x="4305128" y="1150647"/>
                </a:cubicBezTo>
                <a:cubicBezTo>
                  <a:pt x="4317321" y="1145366"/>
                  <a:pt x="4331147" y="1141718"/>
                  <a:pt x="4344206" y="1136821"/>
                </a:cubicBezTo>
                <a:cubicBezTo>
                  <a:pt x="4359472" y="1131060"/>
                  <a:pt x="4376083" y="1128948"/>
                  <a:pt x="4385396" y="1113009"/>
                </a:cubicBezTo>
                <a:cubicBezTo>
                  <a:pt x="4386452" y="1111281"/>
                  <a:pt x="4389621" y="1110993"/>
                  <a:pt x="4391157" y="1109361"/>
                </a:cubicBezTo>
                <a:cubicBezTo>
                  <a:pt x="4396054" y="1104368"/>
                  <a:pt x="4402391" y="1099760"/>
                  <a:pt x="4404984" y="1093710"/>
                </a:cubicBezTo>
                <a:cubicBezTo>
                  <a:pt x="4412472" y="1076044"/>
                  <a:pt x="4418329" y="1057800"/>
                  <a:pt x="4425050" y="1039846"/>
                </a:cubicBezTo>
                <a:cubicBezTo>
                  <a:pt x="4426491" y="1036005"/>
                  <a:pt x="4427834" y="1031108"/>
                  <a:pt x="4430812" y="1028900"/>
                </a:cubicBezTo>
                <a:cubicBezTo>
                  <a:pt x="4447998" y="1016226"/>
                  <a:pt x="4465474" y="1004032"/>
                  <a:pt x="4483140" y="992030"/>
                </a:cubicBezTo>
                <a:cubicBezTo>
                  <a:pt x="4490245" y="987229"/>
                  <a:pt x="4496198" y="989918"/>
                  <a:pt x="4502535" y="995487"/>
                </a:cubicBezTo>
                <a:cubicBezTo>
                  <a:pt x="4508680" y="1000768"/>
                  <a:pt x="4516266" y="1006240"/>
                  <a:pt x="4523946" y="1007585"/>
                </a:cubicBezTo>
                <a:cubicBezTo>
                  <a:pt x="4539309" y="1010177"/>
                  <a:pt x="4555247" y="1010753"/>
                  <a:pt x="4570898" y="1010753"/>
                </a:cubicBezTo>
                <a:cubicBezTo>
                  <a:pt x="4576754" y="1010753"/>
                  <a:pt x="4582995" y="1007297"/>
                  <a:pt x="4588468" y="1004513"/>
                </a:cubicBezTo>
                <a:cubicBezTo>
                  <a:pt x="4598838" y="999231"/>
                  <a:pt x="4608439" y="992126"/>
                  <a:pt x="4619192" y="987710"/>
                </a:cubicBezTo>
                <a:cubicBezTo>
                  <a:pt x="4631675" y="982621"/>
                  <a:pt x="4639164" y="974459"/>
                  <a:pt x="4642908" y="961689"/>
                </a:cubicBezTo>
                <a:cubicBezTo>
                  <a:pt x="4648478" y="942679"/>
                  <a:pt x="4661728" y="929428"/>
                  <a:pt x="4677378" y="918674"/>
                </a:cubicBezTo>
                <a:cubicBezTo>
                  <a:pt x="4697254" y="904944"/>
                  <a:pt x="4720970" y="905616"/>
                  <a:pt x="4743532" y="902256"/>
                </a:cubicBezTo>
                <a:cubicBezTo>
                  <a:pt x="4752174" y="901008"/>
                  <a:pt x="4761104" y="899951"/>
                  <a:pt x="4768977" y="896783"/>
                </a:cubicBezTo>
                <a:cubicBezTo>
                  <a:pt x="4798837" y="884877"/>
                  <a:pt x="4828698" y="873548"/>
                  <a:pt x="4861536" y="873835"/>
                </a:cubicBezTo>
                <a:cubicBezTo>
                  <a:pt x="4864223" y="873835"/>
                  <a:pt x="4866912" y="873548"/>
                  <a:pt x="4869600" y="873067"/>
                </a:cubicBezTo>
                <a:cubicBezTo>
                  <a:pt x="4892932" y="869131"/>
                  <a:pt x="4917032" y="867594"/>
                  <a:pt x="4933738" y="846664"/>
                </a:cubicBezTo>
                <a:cubicBezTo>
                  <a:pt x="4936810" y="842823"/>
                  <a:pt x="4943820" y="841671"/>
                  <a:pt x="4949196" y="840134"/>
                </a:cubicBezTo>
                <a:cubicBezTo>
                  <a:pt x="4958510" y="837638"/>
                  <a:pt x="4964752" y="832549"/>
                  <a:pt x="4968112" y="823427"/>
                </a:cubicBezTo>
                <a:cubicBezTo>
                  <a:pt x="4973778" y="807681"/>
                  <a:pt x="4980498" y="792223"/>
                  <a:pt x="4985588" y="776284"/>
                </a:cubicBezTo>
                <a:cubicBezTo>
                  <a:pt x="4989140" y="765338"/>
                  <a:pt x="4995764" y="759289"/>
                  <a:pt x="5006038" y="754776"/>
                </a:cubicBezTo>
                <a:cubicBezTo>
                  <a:pt x="5011800" y="752280"/>
                  <a:pt x="5016792" y="746808"/>
                  <a:pt x="5020921" y="741718"/>
                </a:cubicBezTo>
                <a:cubicBezTo>
                  <a:pt x="5025914" y="735573"/>
                  <a:pt x="5028506" y="727412"/>
                  <a:pt x="5033978" y="721940"/>
                </a:cubicBezTo>
                <a:cubicBezTo>
                  <a:pt x="5047324" y="708305"/>
                  <a:pt x="5051454" y="693231"/>
                  <a:pt x="5047036" y="674604"/>
                </a:cubicBezTo>
                <a:cubicBezTo>
                  <a:pt x="5043100" y="658090"/>
                  <a:pt x="5053470" y="636006"/>
                  <a:pt x="5067104" y="632645"/>
                </a:cubicBezTo>
                <a:cubicBezTo>
                  <a:pt x="5082178" y="628900"/>
                  <a:pt x="5092548" y="619684"/>
                  <a:pt x="5103206" y="609410"/>
                </a:cubicBezTo>
                <a:cubicBezTo>
                  <a:pt x="5109158" y="603649"/>
                  <a:pt x="5117512" y="598656"/>
                  <a:pt x="5125577" y="597216"/>
                </a:cubicBezTo>
                <a:cubicBezTo>
                  <a:pt x="5156206" y="591647"/>
                  <a:pt x="5185106" y="598464"/>
                  <a:pt x="5214200" y="609506"/>
                </a:cubicBezTo>
                <a:cubicBezTo>
                  <a:pt x="5233210" y="616707"/>
                  <a:pt x="5254333" y="618627"/>
                  <a:pt x="5274688" y="621507"/>
                </a:cubicBezTo>
                <a:cubicBezTo>
                  <a:pt x="5281026" y="622371"/>
                  <a:pt x="5289091" y="620452"/>
                  <a:pt x="5294564" y="616899"/>
                </a:cubicBezTo>
                <a:cubicBezTo>
                  <a:pt x="5313767" y="604609"/>
                  <a:pt x="5332874" y="591935"/>
                  <a:pt x="5350732" y="577724"/>
                </a:cubicBezTo>
                <a:cubicBezTo>
                  <a:pt x="5367344" y="564379"/>
                  <a:pt x="5386066" y="558810"/>
                  <a:pt x="5406230" y="560250"/>
                </a:cubicBezTo>
                <a:cubicBezTo>
                  <a:pt x="5420920" y="561306"/>
                  <a:pt x="5434170" y="558905"/>
                  <a:pt x="5447996" y="555257"/>
                </a:cubicBezTo>
                <a:cubicBezTo>
                  <a:pt x="5459518" y="552185"/>
                  <a:pt x="5472192" y="550072"/>
                  <a:pt x="5483904" y="551417"/>
                </a:cubicBezTo>
                <a:cubicBezTo>
                  <a:pt x="5500324" y="553337"/>
                  <a:pt x="5513862" y="550553"/>
                  <a:pt x="5527016" y="540663"/>
                </a:cubicBezTo>
                <a:cubicBezTo>
                  <a:pt x="5534025" y="535382"/>
                  <a:pt x="5543051" y="532598"/>
                  <a:pt x="5551404" y="528949"/>
                </a:cubicBezTo>
                <a:cubicBezTo>
                  <a:pt x="5564270" y="523284"/>
                  <a:pt x="5577616" y="518483"/>
                  <a:pt x="5590194" y="512147"/>
                </a:cubicBezTo>
                <a:cubicBezTo>
                  <a:pt x="5603732" y="505425"/>
                  <a:pt x="5616118" y="496112"/>
                  <a:pt x="5629944" y="490351"/>
                </a:cubicBezTo>
                <a:cubicBezTo>
                  <a:pt x="5644827" y="484110"/>
                  <a:pt x="5654428" y="474605"/>
                  <a:pt x="5660477" y="459818"/>
                </a:cubicBezTo>
                <a:cubicBezTo>
                  <a:pt x="5664318" y="450504"/>
                  <a:pt x="5669598" y="440615"/>
                  <a:pt x="5676896" y="434086"/>
                </a:cubicBezTo>
                <a:cubicBezTo>
                  <a:pt x="5691971" y="420740"/>
                  <a:pt x="5709636" y="410370"/>
                  <a:pt x="5725000" y="397216"/>
                </a:cubicBezTo>
                <a:cubicBezTo>
                  <a:pt x="5746603" y="378781"/>
                  <a:pt x="5766574" y="359194"/>
                  <a:pt x="5768494" y="327701"/>
                </a:cubicBezTo>
                <a:cubicBezTo>
                  <a:pt x="5769550" y="310322"/>
                  <a:pt x="5778768" y="302929"/>
                  <a:pt x="5795763" y="298801"/>
                </a:cubicBezTo>
                <a:cubicBezTo>
                  <a:pt x="5801427" y="297457"/>
                  <a:pt x="5809494" y="294864"/>
                  <a:pt x="5811221" y="290639"/>
                </a:cubicBezTo>
                <a:cubicBezTo>
                  <a:pt x="5816406" y="278061"/>
                  <a:pt x="5827159" y="275565"/>
                  <a:pt x="5837528" y="270573"/>
                </a:cubicBezTo>
                <a:cubicBezTo>
                  <a:pt x="5843770" y="267596"/>
                  <a:pt x="5851452" y="261739"/>
                  <a:pt x="5853084" y="255690"/>
                </a:cubicBezTo>
                <a:cubicBezTo>
                  <a:pt x="5859804" y="231206"/>
                  <a:pt x="5878239" y="216804"/>
                  <a:pt x="5895618" y="200961"/>
                </a:cubicBezTo>
                <a:cubicBezTo>
                  <a:pt x="5900707" y="196256"/>
                  <a:pt x="5906180" y="190879"/>
                  <a:pt x="5908676" y="184735"/>
                </a:cubicBezTo>
                <a:cubicBezTo>
                  <a:pt x="5913958" y="171484"/>
                  <a:pt x="5921830" y="161882"/>
                  <a:pt x="5935657" y="156891"/>
                </a:cubicBezTo>
                <a:cubicBezTo>
                  <a:pt x="5940073" y="155354"/>
                  <a:pt x="5944106" y="151801"/>
                  <a:pt x="5947467" y="148441"/>
                </a:cubicBezTo>
                <a:cubicBezTo>
                  <a:pt x="5954668" y="141144"/>
                  <a:pt x="5960716" y="132598"/>
                  <a:pt x="5968302" y="125782"/>
                </a:cubicBezTo>
                <a:cubicBezTo>
                  <a:pt x="5987600" y="108211"/>
                  <a:pt x="6006708" y="90928"/>
                  <a:pt x="6017942" y="66348"/>
                </a:cubicBezTo>
                <a:cubicBezTo>
                  <a:pt x="6023414" y="54346"/>
                  <a:pt x="6029656" y="41288"/>
                  <a:pt x="6039258" y="33030"/>
                </a:cubicBezTo>
                <a:cubicBezTo>
                  <a:pt x="6051452" y="22565"/>
                  <a:pt x="6067486" y="16612"/>
                  <a:pt x="6081792" y="8451"/>
                </a:cubicBezTo>
                <a:lnTo>
                  <a:pt x="6095524" y="0"/>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EF3CDBCE-9FE1-4A3C-A9CE-386C651805ED}"/>
              </a:ext>
            </a:extLst>
          </p:cNvPr>
          <p:cNvSpPr txBox="1"/>
          <p:nvPr/>
        </p:nvSpPr>
        <p:spPr>
          <a:xfrm>
            <a:off x="4199861" y="5528930"/>
            <a:ext cx="7641265" cy="984885"/>
          </a:xfrm>
          <a:prstGeom prst="rect">
            <a:avLst/>
          </a:prstGeom>
          <a:noFill/>
        </p:spPr>
        <p:txBody>
          <a:bodyPr wrap="square" rtlCol="0">
            <a:spAutoFit/>
          </a:bodyPr>
          <a:lstStyle/>
          <a:p>
            <a:r>
              <a:rPr lang="en-GB" sz="2000" dirty="0">
                <a:latin typeface="Calibri" panose="020F0502020204030204" pitchFamily="34" charset="0"/>
              </a:rPr>
              <a:t>One way to think about this is to look at the Emotional Zones and think about how we could move from one emotional zone to another…</a:t>
            </a:r>
          </a:p>
          <a:p>
            <a:endParaRPr lang="en-GB" dirty="0"/>
          </a:p>
        </p:txBody>
      </p:sp>
    </p:spTree>
    <p:extLst>
      <p:ext uri="{BB962C8B-B14F-4D97-AF65-F5344CB8AC3E}">
        <p14:creationId xmlns:p14="http://schemas.microsoft.com/office/powerpoint/2010/main" val="324177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97566D0-1E81-4DAA-88FE-FEE2C9FB4DAE}"/>
              </a:ext>
            </a:extLst>
          </p:cNvPr>
          <p:cNvSpPr/>
          <p:nvPr/>
        </p:nvSpPr>
        <p:spPr>
          <a:xfrm>
            <a:off x="241984" y="188842"/>
            <a:ext cx="5854015" cy="3240157"/>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4D6F5131-E326-455A-B1F0-B97484B0C1FB}"/>
              </a:ext>
            </a:extLst>
          </p:cNvPr>
          <p:cNvSpPr/>
          <p:nvPr/>
        </p:nvSpPr>
        <p:spPr>
          <a:xfrm>
            <a:off x="241984" y="3429000"/>
            <a:ext cx="5854016" cy="318987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3E118131-E2FB-4338-9285-2B4AE9D1B02E}"/>
              </a:ext>
            </a:extLst>
          </p:cNvPr>
          <p:cNvSpPr/>
          <p:nvPr/>
        </p:nvSpPr>
        <p:spPr>
          <a:xfrm>
            <a:off x="6096000" y="188842"/>
            <a:ext cx="5854015" cy="324015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146C7C6-801D-4E09-8296-E0EADAD2983B}"/>
              </a:ext>
            </a:extLst>
          </p:cNvPr>
          <p:cNvSpPr/>
          <p:nvPr/>
        </p:nvSpPr>
        <p:spPr>
          <a:xfrm>
            <a:off x="6096000" y="3429000"/>
            <a:ext cx="5854015" cy="318987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BCCF49B0-4C90-4620-B368-9C2682B4EE96}"/>
              </a:ext>
            </a:extLst>
          </p:cNvPr>
          <p:cNvSpPr txBox="1"/>
          <p:nvPr/>
        </p:nvSpPr>
        <p:spPr>
          <a:xfrm>
            <a:off x="7609914" y="1712106"/>
            <a:ext cx="3232298" cy="707886"/>
          </a:xfrm>
          <a:prstGeom prst="rect">
            <a:avLst/>
          </a:prstGeom>
          <a:noFill/>
          <a:effectLst/>
        </p:spPr>
        <p:txBody>
          <a:bodyPr wrap="square" rtlCol="0">
            <a:spAutoFit/>
          </a:bodyPr>
          <a:lstStyle/>
          <a:p>
            <a:pPr algn="ctr"/>
            <a:r>
              <a:rPr lang="en-GB" sz="2000" dirty="0">
                <a:solidFill>
                  <a:schemeClr val="bg1"/>
                </a:solidFill>
                <a:latin typeface="Calibri" panose="020F0502020204030204" pitchFamily="34" charset="0"/>
                <a:cs typeface="Calibri" panose="020F0502020204030204" pitchFamily="34" charset="0"/>
              </a:rPr>
              <a:t>Happy – Focused – Content</a:t>
            </a:r>
          </a:p>
          <a:p>
            <a:pPr algn="ctr"/>
            <a:r>
              <a:rPr lang="en-GB" sz="2000" dirty="0">
                <a:solidFill>
                  <a:schemeClr val="bg1"/>
                </a:solidFill>
                <a:latin typeface="Calibri" panose="020F0502020204030204" pitchFamily="34" charset="0"/>
                <a:cs typeface="Calibri" panose="020F0502020204030204" pitchFamily="34" charset="0"/>
              </a:rPr>
              <a:t>Proud - Ready to learn</a:t>
            </a:r>
          </a:p>
        </p:txBody>
      </p:sp>
      <p:sp>
        <p:nvSpPr>
          <p:cNvPr id="10" name="TextBox 9">
            <a:extLst>
              <a:ext uri="{FF2B5EF4-FFF2-40B4-BE49-F238E27FC236}">
                <a16:creationId xmlns:a16="http://schemas.microsoft.com/office/drawing/2014/main" id="{FD5E0F37-6EF9-411B-9367-C64EB6380200}"/>
              </a:ext>
            </a:extLst>
          </p:cNvPr>
          <p:cNvSpPr txBox="1"/>
          <p:nvPr/>
        </p:nvSpPr>
        <p:spPr>
          <a:xfrm>
            <a:off x="1570052" y="1869811"/>
            <a:ext cx="3172948" cy="400110"/>
          </a:xfrm>
          <a:prstGeom prst="rect">
            <a:avLst/>
          </a:prstGeom>
          <a:noFill/>
          <a:effectLst/>
        </p:spPr>
        <p:txBody>
          <a:bodyPr wrap="square" rtlCol="0">
            <a:spAutoFit/>
          </a:bodyPr>
          <a:lstStyle/>
          <a:p>
            <a:r>
              <a:rPr lang="en-GB" sz="2000" dirty="0">
                <a:solidFill>
                  <a:schemeClr val="bg1"/>
                </a:solidFill>
                <a:latin typeface="Calibri" panose="020F0502020204030204" pitchFamily="34" charset="0"/>
                <a:cs typeface="Calibri" panose="020F0502020204030204" pitchFamily="34" charset="0"/>
              </a:rPr>
              <a:t>Sad - Tired - Sick - Bored </a:t>
            </a:r>
          </a:p>
        </p:txBody>
      </p:sp>
      <p:sp>
        <p:nvSpPr>
          <p:cNvPr id="11" name="TextBox 10">
            <a:extLst>
              <a:ext uri="{FF2B5EF4-FFF2-40B4-BE49-F238E27FC236}">
                <a16:creationId xmlns:a16="http://schemas.microsoft.com/office/drawing/2014/main" id="{DBC16637-99F3-426F-A7CA-2A088B5A0EB3}"/>
              </a:ext>
            </a:extLst>
          </p:cNvPr>
          <p:cNvSpPr txBox="1"/>
          <p:nvPr/>
        </p:nvSpPr>
        <p:spPr>
          <a:xfrm>
            <a:off x="1445799" y="4947994"/>
            <a:ext cx="2868779" cy="707886"/>
          </a:xfrm>
          <a:prstGeom prst="rect">
            <a:avLst/>
          </a:prstGeom>
          <a:noFill/>
          <a:effectLst/>
        </p:spPr>
        <p:txBody>
          <a:bodyPr wrap="square" rtlCol="0">
            <a:spAutoFit/>
          </a:bodyPr>
          <a:lstStyle/>
          <a:p>
            <a:pPr algn="ctr"/>
            <a:r>
              <a:rPr lang="en-GB" sz="2000" dirty="0">
                <a:solidFill>
                  <a:schemeClr val="bg1"/>
                </a:solidFill>
                <a:latin typeface="Calibri" panose="020F0502020204030204" pitchFamily="34" charset="0"/>
                <a:cs typeface="Calibri" panose="020F0502020204030204" pitchFamily="34" charset="0"/>
              </a:rPr>
              <a:t>Worry – Frustrated – Silly </a:t>
            </a:r>
          </a:p>
          <a:p>
            <a:pPr algn="ctr"/>
            <a:r>
              <a:rPr lang="en-GB" sz="2000" dirty="0">
                <a:solidFill>
                  <a:schemeClr val="bg1"/>
                </a:solidFill>
                <a:latin typeface="Calibri" panose="020F0502020204030204" pitchFamily="34" charset="0"/>
                <a:cs typeface="Calibri" panose="020F0502020204030204" pitchFamily="34" charset="0"/>
              </a:rPr>
              <a:t>Excited - Stress </a:t>
            </a:r>
          </a:p>
        </p:txBody>
      </p:sp>
      <p:sp>
        <p:nvSpPr>
          <p:cNvPr id="12" name="TextBox 11">
            <a:extLst>
              <a:ext uri="{FF2B5EF4-FFF2-40B4-BE49-F238E27FC236}">
                <a16:creationId xmlns:a16="http://schemas.microsoft.com/office/drawing/2014/main" id="{733032B8-5501-4645-841C-DBB6D2F97303}"/>
              </a:ext>
            </a:extLst>
          </p:cNvPr>
          <p:cNvSpPr txBox="1"/>
          <p:nvPr/>
        </p:nvSpPr>
        <p:spPr>
          <a:xfrm>
            <a:off x="7372416" y="4947994"/>
            <a:ext cx="3707293" cy="707886"/>
          </a:xfrm>
          <a:prstGeom prst="rect">
            <a:avLst/>
          </a:prstGeom>
          <a:noFill/>
          <a:effectLst/>
        </p:spPr>
        <p:txBody>
          <a:bodyPr wrap="square" rtlCol="0">
            <a:spAutoFit/>
          </a:bodyPr>
          <a:lstStyle/>
          <a:p>
            <a:pPr algn="ctr"/>
            <a:r>
              <a:rPr lang="en-GB" sz="2000" dirty="0">
                <a:solidFill>
                  <a:schemeClr val="bg1"/>
                </a:solidFill>
                <a:latin typeface="Calibri" panose="020F0502020204030204" pitchFamily="34" charset="0"/>
                <a:cs typeface="Calibri" panose="020F0502020204030204" pitchFamily="34" charset="0"/>
              </a:rPr>
              <a:t>Overjoyed – Panicked – Anger </a:t>
            </a:r>
          </a:p>
          <a:p>
            <a:pPr algn="ctr"/>
            <a:r>
              <a:rPr lang="en-GB" sz="2000" dirty="0">
                <a:solidFill>
                  <a:schemeClr val="bg1"/>
                </a:solidFill>
                <a:latin typeface="Calibri" panose="020F0502020204030204" pitchFamily="34" charset="0"/>
                <a:cs typeface="Calibri" panose="020F0502020204030204" pitchFamily="34" charset="0"/>
              </a:rPr>
              <a:t>Terrified - Devastated</a:t>
            </a:r>
          </a:p>
        </p:txBody>
      </p:sp>
      <p:sp>
        <p:nvSpPr>
          <p:cNvPr id="13" name="Title 1">
            <a:extLst>
              <a:ext uri="{FF2B5EF4-FFF2-40B4-BE49-F238E27FC236}">
                <a16:creationId xmlns:a16="http://schemas.microsoft.com/office/drawing/2014/main" id="{758E716E-51FA-4DA3-8E34-0F6D7F72BD67}"/>
              </a:ext>
            </a:extLst>
          </p:cNvPr>
          <p:cNvSpPr txBox="1">
            <a:spLocks/>
          </p:cNvSpPr>
          <p:nvPr/>
        </p:nvSpPr>
        <p:spPr>
          <a:xfrm>
            <a:off x="415700" y="239123"/>
            <a:ext cx="4414157" cy="999798"/>
          </a:xfrm>
          <a:prstGeom prst="rect">
            <a:avLst/>
          </a:prstGeom>
          <a:effectLst>
            <a:outerShdw blurRad="50800" dist="38100" dir="2700000" algn="tl" rotWithShape="0">
              <a:prstClr val="black"/>
            </a:outerShdw>
          </a:effectLst>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400" dirty="0"/>
              <a:t>Blue Zone</a:t>
            </a:r>
          </a:p>
        </p:txBody>
      </p:sp>
      <p:sp>
        <p:nvSpPr>
          <p:cNvPr id="14" name="Title 1">
            <a:extLst>
              <a:ext uri="{FF2B5EF4-FFF2-40B4-BE49-F238E27FC236}">
                <a16:creationId xmlns:a16="http://schemas.microsoft.com/office/drawing/2014/main" id="{77FF71F3-9506-459A-AA1B-1FC984400DC4}"/>
              </a:ext>
            </a:extLst>
          </p:cNvPr>
          <p:cNvSpPr txBox="1">
            <a:spLocks/>
          </p:cNvSpPr>
          <p:nvPr/>
        </p:nvSpPr>
        <p:spPr>
          <a:xfrm>
            <a:off x="328843" y="3643039"/>
            <a:ext cx="4414157" cy="785654"/>
          </a:xfrm>
          <a:prstGeom prst="rect">
            <a:avLst/>
          </a:prstGeom>
          <a:effectLst>
            <a:outerShdw blurRad="50800" dist="38100" dir="2700000" algn="tl" rotWithShape="0">
              <a:prstClr val="black"/>
            </a:outerShdw>
          </a:effectLst>
        </p:spPr>
        <p:txBody>
          <a:bodyPr vert="horz" lIns="91440" tIns="45720" rIns="91440" bIns="45720" rtlCol="0" anchor="t" anchorCtr="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400" dirty="0"/>
              <a:t>Yellow Zone</a:t>
            </a:r>
          </a:p>
        </p:txBody>
      </p:sp>
      <p:sp>
        <p:nvSpPr>
          <p:cNvPr id="15" name="Title 1">
            <a:extLst>
              <a:ext uri="{FF2B5EF4-FFF2-40B4-BE49-F238E27FC236}">
                <a16:creationId xmlns:a16="http://schemas.microsoft.com/office/drawing/2014/main" id="{68D72F62-E022-4087-B8F2-3441AAEAFBF1}"/>
              </a:ext>
            </a:extLst>
          </p:cNvPr>
          <p:cNvSpPr txBox="1">
            <a:spLocks/>
          </p:cNvSpPr>
          <p:nvPr/>
        </p:nvSpPr>
        <p:spPr>
          <a:xfrm>
            <a:off x="9182190" y="3638094"/>
            <a:ext cx="2932302" cy="825134"/>
          </a:xfrm>
          <a:prstGeom prst="rect">
            <a:avLst/>
          </a:prstGeom>
          <a:effectLst>
            <a:outerShdw blurRad="50800" dist="38100" dir="2700000" algn="tl" rotWithShape="0">
              <a:prstClr val="black"/>
            </a:outerShdw>
          </a:effectLst>
        </p:spPr>
        <p:txBody>
          <a:bodyPr vert="horz" lIns="91440" tIns="45720" rIns="91440" bIns="45720" rtlCol="0" anchor="t" anchorCtr="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400" dirty="0"/>
              <a:t>Red Zone</a:t>
            </a:r>
          </a:p>
        </p:txBody>
      </p:sp>
      <p:sp>
        <p:nvSpPr>
          <p:cNvPr id="16" name="Title 1">
            <a:extLst>
              <a:ext uri="{FF2B5EF4-FFF2-40B4-BE49-F238E27FC236}">
                <a16:creationId xmlns:a16="http://schemas.microsoft.com/office/drawing/2014/main" id="{F16D700D-B172-4B34-90E8-30FA5C5E41D4}"/>
              </a:ext>
            </a:extLst>
          </p:cNvPr>
          <p:cNvSpPr txBox="1">
            <a:spLocks/>
          </p:cNvSpPr>
          <p:nvPr/>
        </p:nvSpPr>
        <p:spPr>
          <a:xfrm>
            <a:off x="8796147" y="360312"/>
            <a:ext cx="3148014" cy="749780"/>
          </a:xfrm>
          <a:prstGeom prst="rect">
            <a:avLst/>
          </a:prstGeom>
          <a:effectLst>
            <a:outerShdw blurRad="50800" dist="38100" dir="2700000" algn="tl" rotWithShape="0">
              <a:prstClr val="black"/>
            </a:outerShdw>
          </a:effectLst>
        </p:spPr>
        <p:txBody>
          <a:bodyPr vert="horz" lIns="91440" tIns="45720" rIns="91440" bIns="45720" rtlCol="0" anchor="t" anchorCtr="0">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400" dirty="0"/>
              <a:t>Green Zone</a:t>
            </a:r>
          </a:p>
        </p:txBody>
      </p:sp>
      <p:sp>
        <p:nvSpPr>
          <p:cNvPr id="17" name="TextBox 16">
            <a:extLst>
              <a:ext uri="{FF2B5EF4-FFF2-40B4-BE49-F238E27FC236}">
                <a16:creationId xmlns:a16="http://schemas.microsoft.com/office/drawing/2014/main" id="{A1281F62-C022-463A-AD4F-6B2A1FDAA287}"/>
              </a:ext>
            </a:extLst>
          </p:cNvPr>
          <p:cNvSpPr txBox="1"/>
          <p:nvPr/>
        </p:nvSpPr>
        <p:spPr>
          <a:xfrm>
            <a:off x="536164" y="955344"/>
            <a:ext cx="2557909" cy="400110"/>
          </a:xfrm>
          <a:prstGeom prst="rect">
            <a:avLst/>
          </a:prstGeom>
          <a:noFill/>
          <a:effectLst/>
        </p:spPr>
        <p:txBody>
          <a:bodyPr wrap="square" rtlCol="0">
            <a:spAutoFit/>
          </a:bodyPr>
          <a:lstStyle/>
          <a:p>
            <a:r>
              <a:rPr lang="en-GB" sz="2000" dirty="0">
                <a:solidFill>
                  <a:schemeClr val="bg1"/>
                </a:solidFill>
                <a:latin typeface="Calibri" panose="020F0502020204030204" pitchFamily="34" charset="0"/>
                <a:cs typeface="Calibri" panose="020F0502020204030204" pitchFamily="34" charset="0"/>
              </a:rPr>
              <a:t>low or ‘down’ feelings </a:t>
            </a:r>
          </a:p>
        </p:txBody>
      </p:sp>
      <p:sp>
        <p:nvSpPr>
          <p:cNvPr id="18" name="TextBox 17">
            <a:extLst>
              <a:ext uri="{FF2B5EF4-FFF2-40B4-BE49-F238E27FC236}">
                <a16:creationId xmlns:a16="http://schemas.microsoft.com/office/drawing/2014/main" id="{C8DFD024-A577-4742-982B-E0F87D5577DB}"/>
              </a:ext>
            </a:extLst>
          </p:cNvPr>
          <p:cNvSpPr txBox="1"/>
          <p:nvPr/>
        </p:nvSpPr>
        <p:spPr>
          <a:xfrm>
            <a:off x="10325776" y="955344"/>
            <a:ext cx="1617970" cy="400110"/>
          </a:xfrm>
          <a:prstGeom prst="rect">
            <a:avLst/>
          </a:prstGeom>
          <a:noFill/>
          <a:effectLst/>
        </p:spPr>
        <p:txBody>
          <a:bodyPr wrap="square" rtlCol="0">
            <a:spAutoFit/>
          </a:bodyPr>
          <a:lstStyle/>
          <a:p>
            <a:r>
              <a:rPr lang="en-GB" sz="2000" dirty="0">
                <a:solidFill>
                  <a:schemeClr val="bg1"/>
                </a:solidFill>
                <a:latin typeface="Calibri" panose="020F0502020204030204" pitchFamily="34" charset="0"/>
                <a:cs typeface="Calibri" panose="020F0502020204030204" pitchFamily="34" charset="0"/>
              </a:rPr>
              <a:t>calm feelings</a:t>
            </a:r>
          </a:p>
        </p:txBody>
      </p:sp>
      <p:sp>
        <p:nvSpPr>
          <p:cNvPr id="19" name="TextBox 18">
            <a:extLst>
              <a:ext uri="{FF2B5EF4-FFF2-40B4-BE49-F238E27FC236}">
                <a16:creationId xmlns:a16="http://schemas.microsoft.com/office/drawing/2014/main" id="{267F45DB-9B50-48DE-A928-2DA35664AB6A}"/>
              </a:ext>
            </a:extLst>
          </p:cNvPr>
          <p:cNvSpPr txBox="1"/>
          <p:nvPr/>
        </p:nvSpPr>
        <p:spPr>
          <a:xfrm>
            <a:off x="536164" y="4323983"/>
            <a:ext cx="2868778" cy="400110"/>
          </a:xfrm>
          <a:prstGeom prst="rect">
            <a:avLst/>
          </a:prstGeom>
          <a:noFill/>
          <a:effectLst/>
        </p:spPr>
        <p:txBody>
          <a:bodyPr wrap="square" rtlCol="0">
            <a:spAutoFit/>
          </a:bodyPr>
          <a:lstStyle/>
          <a:p>
            <a:r>
              <a:rPr lang="en-GB" sz="2000" dirty="0">
                <a:solidFill>
                  <a:schemeClr val="bg1"/>
                </a:solidFill>
                <a:latin typeface="Calibri" panose="020F0502020204030204" pitchFamily="34" charset="0"/>
                <a:cs typeface="Calibri" panose="020F0502020204030204" pitchFamily="34" charset="0"/>
              </a:rPr>
              <a:t>slightly elevated feelings</a:t>
            </a:r>
          </a:p>
        </p:txBody>
      </p:sp>
      <p:sp>
        <p:nvSpPr>
          <p:cNvPr id="20" name="TextBox 19">
            <a:extLst>
              <a:ext uri="{FF2B5EF4-FFF2-40B4-BE49-F238E27FC236}">
                <a16:creationId xmlns:a16="http://schemas.microsoft.com/office/drawing/2014/main" id="{B9BADDBD-3582-4DE0-8CF2-8DA330E6D2E0}"/>
              </a:ext>
            </a:extLst>
          </p:cNvPr>
          <p:cNvSpPr txBox="1"/>
          <p:nvPr/>
        </p:nvSpPr>
        <p:spPr>
          <a:xfrm>
            <a:off x="9927024" y="4323983"/>
            <a:ext cx="2012949" cy="400110"/>
          </a:xfrm>
          <a:prstGeom prst="rect">
            <a:avLst/>
          </a:prstGeom>
          <a:noFill/>
          <a:effectLst/>
        </p:spPr>
        <p:txBody>
          <a:bodyPr wrap="square" rtlCol="0">
            <a:spAutoFit/>
          </a:bodyPr>
          <a:lstStyle/>
          <a:p>
            <a:r>
              <a:rPr lang="en-GB" sz="2000" dirty="0">
                <a:solidFill>
                  <a:schemeClr val="bg1"/>
                </a:solidFill>
                <a:latin typeface="Calibri" panose="020F0502020204030204" pitchFamily="34" charset="0"/>
                <a:cs typeface="Calibri" panose="020F0502020204030204" pitchFamily="34" charset="0"/>
              </a:rPr>
              <a:t>extreme feelings</a:t>
            </a:r>
          </a:p>
        </p:txBody>
      </p:sp>
    </p:spTree>
    <p:extLst>
      <p:ext uri="{BB962C8B-B14F-4D97-AF65-F5344CB8AC3E}">
        <p14:creationId xmlns:p14="http://schemas.microsoft.com/office/powerpoint/2010/main" val="248504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010552-BDC5-4EFF-B117-623F46335791}"/>
              </a:ext>
            </a:extLst>
          </p:cNvPr>
          <p:cNvSpPr>
            <a:spLocks noGrp="1"/>
          </p:cNvSpPr>
          <p:nvPr>
            <p:ph idx="1"/>
          </p:nvPr>
        </p:nvSpPr>
        <p:spPr>
          <a:xfrm>
            <a:off x="878958" y="952499"/>
            <a:ext cx="10668000" cy="4953001"/>
          </a:xfrm>
        </p:spPr>
        <p:txBody>
          <a:bodyPr>
            <a:normAutofit/>
          </a:bodyPr>
          <a:lstStyle/>
          <a:p>
            <a:pPr marL="0" indent="0">
              <a:buNone/>
            </a:pPr>
            <a:r>
              <a:rPr lang="en-GB" sz="3000" b="0" i="0" dirty="0">
                <a:effectLst/>
                <a:latin typeface="Calibri" panose="020F0502020204030204" pitchFamily="34" charset="0"/>
              </a:rPr>
              <a:t>Mariah has caught a cold and has to stay home from school. She has been at home for two days and feels sad as she is missing out on playing with her friends at school. She has to stay in bed so that she can recover but she is bored which is making her sadder. </a:t>
            </a:r>
            <a:r>
              <a:rPr lang="en-GB" sz="3000" b="0" i="0" dirty="0">
                <a:effectLst/>
                <a:latin typeface="WordVisiCarriageReturn_MSFontService"/>
              </a:rPr>
              <a:t> </a:t>
            </a:r>
          </a:p>
          <a:p>
            <a:pPr marL="0" indent="0">
              <a:buNone/>
            </a:pPr>
            <a:endParaRPr lang="en-GB" sz="800" dirty="0">
              <a:latin typeface="WordVisiCarriageReturn_MSFontService"/>
            </a:endParaRPr>
          </a:p>
          <a:p>
            <a:pPr marL="0" indent="0">
              <a:buNone/>
            </a:pPr>
            <a:r>
              <a:rPr lang="en-GB" sz="2000" b="0" i="0" dirty="0">
                <a:effectLst/>
                <a:latin typeface="WordVisiCarriageReturn_MSFontService"/>
              </a:rPr>
              <a:t>What emotional zone is Mariah in? </a:t>
            </a:r>
            <a:br>
              <a:rPr lang="en-GB" sz="2000" b="0" i="0" dirty="0">
                <a:effectLst/>
                <a:latin typeface="WordVisiCarriageReturn_MSFontService"/>
              </a:rPr>
            </a:br>
            <a:endParaRPr lang="en-GB" sz="2000" dirty="0"/>
          </a:p>
        </p:txBody>
      </p:sp>
      <p:pic>
        <p:nvPicPr>
          <p:cNvPr id="4" name="Picture 2">
            <a:extLst>
              <a:ext uri="{FF2B5EF4-FFF2-40B4-BE49-F238E27FC236}">
                <a16:creationId xmlns:a16="http://schemas.microsoft.com/office/drawing/2014/main" id="{2C19068E-AE14-4249-80C5-0DC69DB06C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1479" y="4167962"/>
            <a:ext cx="6449496" cy="224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1303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C44D7-D7C5-4B59-8F3B-A7B2C0FD5BB6}"/>
              </a:ext>
            </a:extLst>
          </p:cNvPr>
          <p:cNvSpPr>
            <a:spLocks noGrp="1"/>
          </p:cNvSpPr>
          <p:nvPr>
            <p:ph type="title"/>
          </p:nvPr>
        </p:nvSpPr>
        <p:spPr>
          <a:xfrm>
            <a:off x="4921250" y="2675714"/>
            <a:ext cx="2349500" cy="1263649"/>
          </a:xfrm>
        </p:spPr>
        <p:txBody>
          <a:bodyPr>
            <a:normAutofit/>
          </a:bodyPr>
          <a:lstStyle/>
          <a:p>
            <a:r>
              <a:rPr lang="en-GB" sz="8000" dirty="0">
                <a:solidFill>
                  <a:srgbClr val="00B0F0"/>
                </a:solidFill>
              </a:rPr>
              <a:t>BLUE</a:t>
            </a:r>
          </a:p>
        </p:txBody>
      </p:sp>
    </p:spTree>
    <p:extLst>
      <p:ext uri="{BB962C8B-B14F-4D97-AF65-F5344CB8AC3E}">
        <p14:creationId xmlns:p14="http://schemas.microsoft.com/office/powerpoint/2010/main" val="4041234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010552-BDC5-4EFF-B117-623F46335791}"/>
              </a:ext>
            </a:extLst>
          </p:cNvPr>
          <p:cNvSpPr>
            <a:spLocks noGrp="1"/>
          </p:cNvSpPr>
          <p:nvPr>
            <p:ph idx="1"/>
          </p:nvPr>
        </p:nvSpPr>
        <p:spPr>
          <a:xfrm>
            <a:off x="836428" y="952499"/>
            <a:ext cx="10668000" cy="4953001"/>
          </a:xfrm>
        </p:spPr>
        <p:txBody>
          <a:bodyPr vert="horz" lIns="91440" tIns="45720" rIns="91440" bIns="45720" rtlCol="0" anchor="t">
            <a:normAutofit/>
          </a:bodyPr>
          <a:lstStyle/>
          <a:p>
            <a:pPr marL="0" indent="0">
              <a:buNone/>
            </a:pPr>
            <a:r>
              <a:rPr lang="en-GB" sz="3000" b="0" i="0" dirty="0">
                <a:effectLst/>
                <a:latin typeface="Calibri"/>
                <a:cs typeface="Calibri"/>
              </a:rPr>
              <a:t>Amber is walking home after school and she sees a big dog barking at another dog. Amber starts to panic</a:t>
            </a:r>
            <a:r>
              <a:rPr lang="en-GB" sz="3000" dirty="0">
                <a:latin typeface="Calibri"/>
                <a:cs typeface="Calibri"/>
              </a:rPr>
              <a:t> </a:t>
            </a:r>
            <a:r>
              <a:rPr lang="en-GB" sz="3000" b="0" i="0" dirty="0">
                <a:effectLst/>
                <a:latin typeface="Calibri"/>
                <a:cs typeface="Calibri"/>
              </a:rPr>
              <a:t>and she freezes on the street and doesn’t want to move.</a:t>
            </a:r>
            <a:r>
              <a:rPr lang="en-GB" sz="3000" dirty="0">
                <a:latin typeface="Calibri"/>
                <a:cs typeface="Calibri"/>
              </a:rPr>
              <a:t> </a:t>
            </a:r>
            <a:endParaRPr lang="en-GB" sz="3000" dirty="0">
              <a:latin typeface="Calibri" panose="020F0502020204030204" pitchFamily="34" charset="0"/>
            </a:endParaRPr>
          </a:p>
          <a:p>
            <a:pPr marL="0" indent="0">
              <a:buNone/>
            </a:pPr>
            <a:endParaRPr lang="en-GB" sz="3000" dirty="0">
              <a:latin typeface="WordVisiCarriageReturn_MSFontService"/>
            </a:endParaRPr>
          </a:p>
          <a:p>
            <a:pPr marL="0" indent="0">
              <a:buNone/>
            </a:pPr>
            <a:r>
              <a:rPr lang="en-GB" sz="2000" b="0" i="0" dirty="0">
                <a:effectLst/>
                <a:latin typeface="WordVisiCarriageReturn_MSFontService"/>
              </a:rPr>
              <a:t>What emotional zone is Amber in? </a:t>
            </a:r>
            <a:br>
              <a:rPr lang="en-GB" sz="2000" b="0" i="0" dirty="0">
                <a:effectLst/>
                <a:latin typeface="WordVisiCarriageReturn_MSFontService"/>
              </a:rPr>
            </a:br>
            <a:endParaRPr lang="en-GB" sz="2000" dirty="0"/>
          </a:p>
        </p:txBody>
      </p:sp>
      <p:pic>
        <p:nvPicPr>
          <p:cNvPr id="4" name="Picture 2">
            <a:extLst>
              <a:ext uri="{FF2B5EF4-FFF2-40B4-BE49-F238E27FC236}">
                <a16:creationId xmlns:a16="http://schemas.microsoft.com/office/drawing/2014/main" id="{2D655043-AA93-40F9-9141-49DC8DB595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5909" y="4163787"/>
            <a:ext cx="6453802" cy="2247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184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C44D7-D7C5-4B59-8F3B-A7B2C0FD5BB6}"/>
              </a:ext>
            </a:extLst>
          </p:cNvPr>
          <p:cNvSpPr>
            <a:spLocks noGrp="1"/>
          </p:cNvSpPr>
          <p:nvPr>
            <p:ph type="title"/>
          </p:nvPr>
        </p:nvSpPr>
        <p:spPr>
          <a:xfrm>
            <a:off x="5219995" y="2701482"/>
            <a:ext cx="1752009" cy="1263649"/>
          </a:xfrm>
        </p:spPr>
        <p:txBody>
          <a:bodyPr>
            <a:normAutofit/>
          </a:bodyPr>
          <a:lstStyle/>
          <a:p>
            <a:r>
              <a:rPr lang="en-GB" sz="8000" dirty="0">
                <a:solidFill>
                  <a:srgbClr val="FF0000"/>
                </a:solidFill>
              </a:rPr>
              <a:t>RED</a:t>
            </a:r>
          </a:p>
        </p:txBody>
      </p:sp>
    </p:spTree>
    <p:extLst>
      <p:ext uri="{BB962C8B-B14F-4D97-AF65-F5344CB8AC3E}">
        <p14:creationId xmlns:p14="http://schemas.microsoft.com/office/powerpoint/2010/main" val="3749804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010552-BDC5-4EFF-B117-623F46335791}"/>
              </a:ext>
            </a:extLst>
          </p:cNvPr>
          <p:cNvSpPr>
            <a:spLocks noGrp="1"/>
          </p:cNvSpPr>
          <p:nvPr>
            <p:ph idx="1"/>
          </p:nvPr>
        </p:nvSpPr>
        <p:spPr>
          <a:xfrm>
            <a:off x="878958" y="952499"/>
            <a:ext cx="10668000" cy="4953001"/>
          </a:xfrm>
        </p:spPr>
        <p:txBody>
          <a:bodyPr vert="horz" lIns="91440" tIns="45720" rIns="91440" bIns="45720" rtlCol="0" anchor="t">
            <a:normAutofit/>
          </a:bodyPr>
          <a:lstStyle/>
          <a:p>
            <a:pPr marL="0" indent="0">
              <a:buNone/>
            </a:pPr>
            <a:r>
              <a:rPr lang="en-GB" sz="3000" b="0" i="0" dirty="0">
                <a:effectLst/>
                <a:latin typeface="Calibri"/>
                <a:cs typeface="Calibri"/>
              </a:rPr>
              <a:t>Michael plays football and this weekend scored </a:t>
            </a:r>
            <a:r>
              <a:rPr lang="en-GB" sz="3000" dirty="0">
                <a:latin typeface="Calibri"/>
                <a:cs typeface="Calibri"/>
              </a:rPr>
              <a:t>the </a:t>
            </a:r>
            <a:r>
              <a:rPr lang="en-GB" sz="3000" b="0" i="0" dirty="0">
                <a:effectLst/>
                <a:latin typeface="Calibri"/>
                <a:cs typeface="Calibri"/>
              </a:rPr>
              <a:t>winning goal for his team. He is feeling very happy and proud of what he did and is feeling focused and ready for the next week.</a:t>
            </a:r>
            <a:r>
              <a:rPr lang="en-GB" sz="3000" dirty="0">
                <a:latin typeface="Calibri"/>
                <a:cs typeface="Calibri"/>
              </a:rPr>
              <a:t> </a:t>
            </a:r>
            <a:endParaRPr lang="en-GB" sz="3000" b="0" i="0" dirty="0">
              <a:effectLst/>
              <a:latin typeface="Calibri" panose="020F0502020204030204" pitchFamily="34" charset="0"/>
            </a:endParaRPr>
          </a:p>
          <a:p>
            <a:pPr marL="0" indent="0">
              <a:buNone/>
            </a:pPr>
            <a:endParaRPr lang="en-GB" sz="3000" dirty="0">
              <a:latin typeface="WordVisiCarriageReturn_MSFontService"/>
            </a:endParaRPr>
          </a:p>
          <a:p>
            <a:pPr marL="0" indent="0">
              <a:buNone/>
            </a:pPr>
            <a:r>
              <a:rPr lang="en-GB" sz="2000" b="0" i="0" dirty="0">
                <a:effectLst/>
                <a:latin typeface="WordVisiCarriageReturn_MSFontService"/>
              </a:rPr>
              <a:t>What emotional zone is Michael in? </a:t>
            </a:r>
            <a:br>
              <a:rPr lang="en-GB" sz="2000" b="0" i="0" dirty="0">
                <a:effectLst/>
                <a:latin typeface="WordVisiCarriageReturn_MSFontService"/>
              </a:rPr>
            </a:br>
            <a:endParaRPr lang="en-GB" sz="2000" dirty="0"/>
          </a:p>
        </p:txBody>
      </p:sp>
      <p:pic>
        <p:nvPicPr>
          <p:cNvPr id="4" name="Picture 2">
            <a:extLst>
              <a:ext uri="{FF2B5EF4-FFF2-40B4-BE49-F238E27FC236}">
                <a16:creationId xmlns:a16="http://schemas.microsoft.com/office/drawing/2014/main" id="{738622C1-5AE9-48BD-950C-3AF57CFBA1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5909" y="4163787"/>
            <a:ext cx="6453802" cy="2247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007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C44D7-D7C5-4B59-8F3B-A7B2C0FD5BB6}"/>
              </a:ext>
            </a:extLst>
          </p:cNvPr>
          <p:cNvSpPr>
            <a:spLocks noGrp="1"/>
          </p:cNvSpPr>
          <p:nvPr>
            <p:ph type="title"/>
          </p:nvPr>
        </p:nvSpPr>
        <p:spPr>
          <a:xfrm>
            <a:off x="4828510" y="2457451"/>
            <a:ext cx="2534979" cy="1263649"/>
          </a:xfrm>
        </p:spPr>
        <p:txBody>
          <a:bodyPr>
            <a:normAutofit fontScale="90000"/>
          </a:bodyPr>
          <a:lstStyle/>
          <a:p>
            <a:r>
              <a:rPr lang="en-GB" sz="8000" dirty="0">
                <a:solidFill>
                  <a:srgbClr val="00B050"/>
                </a:solidFill>
              </a:rPr>
              <a:t>GREEN</a:t>
            </a:r>
          </a:p>
        </p:txBody>
      </p:sp>
    </p:spTree>
    <p:extLst>
      <p:ext uri="{BB962C8B-B14F-4D97-AF65-F5344CB8AC3E}">
        <p14:creationId xmlns:p14="http://schemas.microsoft.com/office/powerpoint/2010/main" val="508889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010552-BDC5-4EFF-B117-623F46335791}"/>
              </a:ext>
            </a:extLst>
          </p:cNvPr>
          <p:cNvSpPr>
            <a:spLocks noGrp="1"/>
          </p:cNvSpPr>
          <p:nvPr>
            <p:ph idx="1"/>
          </p:nvPr>
        </p:nvSpPr>
        <p:spPr>
          <a:xfrm>
            <a:off x="857693" y="952499"/>
            <a:ext cx="10668000" cy="4953001"/>
          </a:xfrm>
        </p:spPr>
        <p:txBody>
          <a:bodyPr>
            <a:normAutofit/>
          </a:bodyPr>
          <a:lstStyle/>
          <a:p>
            <a:pPr marL="0" indent="0">
              <a:buNone/>
            </a:pPr>
            <a:r>
              <a:rPr lang="en-GB" sz="3000" b="0" i="0" dirty="0">
                <a:effectLst/>
                <a:latin typeface="Calibri" panose="020F0502020204030204" pitchFamily="34" charset="0"/>
              </a:rPr>
              <a:t>Shanice and Mohammed are drawing in class. Shanice is getting worried because she hasn’t finished her drawing yet and it is nearly home time. She tries to rush to finish it but ends up tearing the paper which makes her very frustrated. Mohammed on the other hand is having fun drawing and is excited about all the different </a:t>
            </a:r>
            <a:r>
              <a:rPr lang="en-GB" sz="3000" b="0" i="0" dirty="0" err="1">
                <a:effectLst/>
                <a:latin typeface="Calibri" panose="020F0502020204030204" pitchFamily="34" charset="0"/>
              </a:rPr>
              <a:t>colors</a:t>
            </a:r>
            <a:r>
              <a:rPr lang="en-GB" sz="3000" b="0" i="0" dirty="0">
                <a:effectLst/>
                <a:latin typeface="Calibri" panose="020F0502020204030204" pitchFamily="34" charset="0"/>
              </a:rPr>
              <a:t> he gets to use. </a:t>
            </a:r>
            <a:endParaRPr lang="en-GB" sz="3000" dirty="0">
              <a:latin typeface="Calibri" panose="020F0502020204030204" pitchFamily="34" charset="0"/>
            </a:endParaRPr>
          </a:p>
          <a:p>
            <a:pPr marL="0" indent="0">
              <a:buNone/>
            </a:pPr>
            <a:endParaRPr lang="en-GB" sz="3000" dirty="0">
              <a:latin typeface="WordVisiCarriageReturn_MSFontService"/>
            </a:endParaRPr>
          </a:p>
          <a:p>
            <a:pPr marL="0" indent="0">
              <a:buNone/>
            </a:pPr>
            <a:r>
              <a:rPr lang="en-GB" sz="2000" b="0" i="0" dirty="0">
                <a:effectLst/>
                <a:latin typeface="WordVisiCarriageReturn_MSFontService"/>
              </a:rPr>
              <a:t>What emotional zone is Shanice in? </a:t>
            </a:r>
          </a:p>
          <a:p>
            <a:pPr marL="0" indent="0">
              <a:buNone/>
            </a:pPr>
            <a:r>
              <a:rPr lang="en-GB" sz="2000" dirty="0">
                <a:latin typeface="WordVisiCarriageReturn_MSFontService"/>
              </a:rPr>
              <a:t>What emotional zone is Mohammed in?</a:t>
            </a:r>
            <a:br>
              <a:rPr lang="en-GB" sz="2000" b="0" i="0" dirty="0">
                <a:effectLst/>
                <a:latin typeface="WordVisiCarriageReturn_MSFontService"/>
              </a:rPr>
            </a:br>
            <a:endParaRPr lang="en-GB" sz="2000" dirty="0"/>
          </a:p>
        </p:txBody>
      </p:sp>
      <p:pic>
        <p:nvPicPr>
          <p:cNvPr id="4" name="Picture 2">
            <a:extLst>
              <a:ext uri="{FF2B5EF4-FFF2-40B4-BE49-F238E27FC236}">
                <a16:creationId xmlns:a16="http://schemas.microsoft.com/office/drawing/2014/main" id="{39AEA7B9-9DE6-484C-8FDF-1BF42302B4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5909" y="4163787"/>
            <a:ext cx="6453802" cy="2247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173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C44D7-D7C5-4B59-8F3B-A7B2C0FD5BB6}"/>
              </a:ext>
            </a:extLst>
          </p:cNvPr>
          <p:cNvSpPr>
            <a:spLocks noGrp="1"/>
          </p:cNvSpPr>
          <p:nvPr>
            <p:ph type="title"/>
          </p:nvPr>
        </p:nvSpPr>
        <p:spPr>
          <a:xfrm>
            <a:off x="4527550" y="2550486"/>
            <a:ext cx="3136900" cy="1263649"/>
          </a:xfrm>
        </p:spPr>
        <p:txBody>
          <a:bodyPr>
            <a:normAutofit fontScale="90000"/>
          </a:bodyPr>
          <a:lstStyle/>
          <a:p>
            <a:r>
              <a:rPr lang="en-GB" sz="8000" dirty="0">
                <a:solidFill>
                  <a:srgbClr val="FFFF00"/>
                </a:solidFill>
              </a:rPr>
              <a:t>YELLOW</a:t>
            </a:r>
          </a:p>
        </p:txBody>
      </p:sp>
    </p:spTree>
    <p:extLst>
      <p:ext uri="{BB962C8B-B14F-4D97-AF65-F5344CB8AC3E}">
        <p14:creationId xmlns:p14="http://schemas.microsoft.com/office/powerpoint/2010/main" val="1368250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19802-59C8-4FE8-9603-D3F0E6AFD58A}"/>
              </a:ext>
            </a:extLst>
          </p:cNvPr>
          <p:cNvSpPr>
            <a:spLocks noGrp="1"/>
          </p:cNvSpPr>
          <p:nvPr>
            <p:ph type="title"/>
          </p:nvPr>
        </p:nvSpPr>
        <p:spPr>
          <a:xfrm>
            <a:off x="304800" y="292100"/>
            <a:ext cx="9144000" cy="1263649"/>
          </a:xfrm>
        </p:spPr>
        <p:txBody>
          <a:bodyPr/>
          <a:lstStyle/>
          <a:p>
            <a:r>
              <a:rPr lang="en-GB" dirty="0"/>
              <a:t>ZINES…</a:t>
            </a:r>
          </a:p>
        </p:txBody>
      </p:sp>
      <p:sp>
        <p:nvSpPr>
          <p:cNvPr id="3" name="Content Placeholder 2">
            <a:extLst>
              <a:ext uri="{FF2B5EF4-FFF2-40B4-BE49-F238E27FC236}">
                <a16:creationId xmlns:a16="http://schemas.microsoft.com/office/drawing/2014/main" id="{B6BFB052-857F-4265-BEBC-550697B18AA4}"/>
              </a:ext>
            </a:extLst>
          </p:cNvPr>
          <p:cNvSpPr>
            <a:spLocks noGrp="1"/>
          </p:cNvSpPr>
          <p:nvPr>
            <p:ph idx="1"/>
          </p:nvPr>
        </p:nvSpPr>
        <p:spPr>
          <a:xfrm>
            <a:off x="482600" y="1238251"/>
            <a:ext cx="6811335" cy="4216251"/>
          </a:xfrm>
        </p:spPr>
        <p:txBody>
          <a:bodyPr>
            <a:normAutofit lnSpcReduction="10000"/>
          </a:bodyPr>
          <a:lstStyle/>
          <a:p>
            <a:pPr marL="0" indent="0">
              <a:buNone/>
            </a:pPr>
            <a:r>
              <a:rPr lang="en-GB" sz="3200" dirty="0"/>
              <a:t>Tell the story about a person or character who is feeling one of the feelings that is in your assigned emotional zone… </a:t>
            </a:r>
          </a:p>
          <a:p>
            <a:pPr marL="0" indent="0">
              <a:buNone/>
            </a:pPr>
            <a:endParaRPr lang="en-GB" sz="3200" dirty="0"/>
          </a:p>
          <a:p>
            <a:r>
              <a:rPr lang="en-GB" sz="2000" dirty="0"/>
              <a:t>How are they feeling? </a:t>
            </a:r>
          </a:p>
          <a:p>
            <a:r>
              <a:rPr lang="en-GB" sz="2000" dirty="0"/>
              <a:t>Why do they feel that way? </a:t>
            </a:r>
          </a:p>
          <a:p>
            <a:r>
              <a:rPr lang="en-GB" sz="2000" dirty="0"/>
              <a:t>What can they do to get back to the </a:t>
            </a:r>
            <a:r>
              <a:rPr lang="en-GB" sz="2000" dirty="0">
                <a:solidFill>
                  <a:srgbClr val="00B050"/>
                </a:solidFill>
              </a:rPr>
              <a:t>Green</a:t>
            </a:r>
            <a:r>
              <a:rPr lang="en-GB" sz="2000" dirty="0"/>
              <a:t> zone?</a:t>
            </a:r>
          </a:p>
          <a:p>
            <a:r>
              <a:rPr lang="en-GB" sz="2000" dirty="0"/>
              <a:t>What could other people do to help them move back into the </a:t>
            </a:r>
            <a:r>
              <a:rPr lang="en-GB" sz="2000" dirty="0">
                <a:solidFill>
                  <a:srgbClr val="00B050"/>
                </a:solidFill>
              </a:rPr>
              <a:t>Green</a:t>
            </a:r>
            <a:r>
              <a:rPr lang="en-GB" sz="2000" dirty="0"/>
              <a:t> zone? </a:t>
            </a:r>
          </a:p>
        </p:txBody>
      </p:sp>
      <p:pic>
        <p:nvPicPr>
          <p:cNvPr id="1026" name="Picture 2">
            <a:extLst>
              <a:ext uri="{FF2B5EF4-FFF2-40B4-BE49-F238E27FC236}">
                <a16:creationId xmlns:a16="http://schemas.microsoft.com/office/drawing/2014/main" id="{212E2334-63B0-4C2D-996E-343A030ADA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4834" y="592184"/>
            <a:ext cx="4150360" cy="5363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119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8C04551-6AF2-DC9D-0EBE-12C43D96E309}"/>
              </a:ext>
            </a:extLst>
          </p:cNvPr>
          <p:cNvSpPr>
            <a:spLocks noGrp="1"/>
          </p:cNvSpPr>
          <p:nvPr>
            <p:ph type="title"/>
          </p:nvPr>
        </p:nvSpPr>
        <p:spPr>
          <a:xfrm>
            <a:off x="675212" y="559233"/>
            <a:ext cx="3552091" cy="785556"/>
          </a:xfrm>
        </p:spPr>
        <p:txBody>
          <a:bodyPr>
            <a:normAutofit/>
          </a:bodyPr>
          <a:lstStyle/>
          <a:p>
            <a:r>
              <a:rPr lang="en-GB" dirty="0"/>
              <a:t>Comics…</a:t>
            </a:r>
            <a:endParaRPr lang="en-US" dirty="0"/>
          </a:p>
        </p:txBody>
      </p:sp>
      <p:sp>
        <p:nvSpPr>
          <p:cNvPr id="9" name="TextBox 8">
            <a:extLst>
              <a:ext uri="{FF2B5EF4-FFF2-40B4-BE49-F238E27FC236}">
                <a16:creationId xmlns:a16="http://schemas.microsoft.com/office/drawing/2014/main" id="{E9C030DC-EC54-8E7A-A475-3F8F2EBE0D0F}"/>
              </a:ext>
            </a:extLst>
          </p:cNvPr>
          <p:cNvSpPr txBox="1"/>
          <p:nvPr/>
        </p:nvSpPr>
        <p:spPr>
          <a:xfrm>
            <a:off x="5168847" y="1666769"/>
            <a:ext cx="6459514"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Comics are </a:t>
            </a:r>
            <a:r>
              <a:rPr lang="en-GB" dirty="0"/>
              <a:t>a form of art that includes images and are often combined with text. They are one of the most common things in zines!</a:t>
            </a:r>
          </a:p>
          <a:p>
            <a:endParaRPr lang="en-US" dirty="0"/>
          </a:p>
          <a:p>
            <a:r>
              <a:rPr lang="en-US" dirty="0"/>
              <a:t>A comic zine might:</a:t>
            </a:r>
          </a:p>
          <a:p>
            <a:endParaRPr lang="en-US" dirty="0"/>
          </a:p>
          <a:p>
            <a:pPr marL="285750" indent="-285750">
              <a:buFont typeface="Arial" panose="020B0604020202020204" pitchFamily="34" charset="0"/>
              <a:buChar char="•"/>
            </a:pPr>
            <a:r>
              <a:rPr lang="en-US" dirty="0"/>
              <a:t>Include just drawings or could include text in speech bubbles or as captions.</a:t>
            </a:r>
          </a:p>
          <a:p>
            <a:pPr marL="285750" indent="-285750">
              <a:buFont typeface="Arial" panose="020B0604020202020204" pitchFamily="34" charset="0"/>
              <a:buChar char="•"/>
            </a:pPr>
            <a:r>
              <a:rPr lang="en-US" dirty="0"/>
              <a:t>Have each page as one drawing or have different sections across one page; known as a comic panel</a:t>
            </a:r>
          </a:p>
          <a:p>
            <a:pPr marL="285750" indent="-285750">
              <a:buFont typeface="Arial" panose="020B0604020202020204" pitchFamily="34" charset="0"/>
              <a:buChar char="•"/>
            </a:pPr>
            <a:r>
              <a:rPr lang="en-US" dirty="0"/>
              <a:t>Be </a:t>
            </a:r>
            <a:r>
              <a:rPr lang="en-US" dirty="0" err="1"/>
              <a:t>coloured</a:t>
            </a:r>
            <a:r>
              <a:rPr lang="en-US" dirty="0"/>
              <a:t> or left as a line drawing. </a:t>
            </a:r>
          </a:p>
          <a:p>
            <a:endParaRPr lang="en-US" dirty="0"/>
          </a:p>
        </p:txBody>
      </p:sp>
      <p:pic>
        <p:nvPicPr>
          <p:cNvPr id="5" name="Picture 6">
            <a:extLst>
              <a:ext uri="{FF2B5EF4-FFF2-40B4-BE49-F238E27FC236}">
                <a16:creationId xmlns:a16="http://schemas.microsoft.com/office/drawing/2014/main" id="{40B04245-5C60-4E25-9A80-BE6984A484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806" y="1578098"/>
            <a:ext cx="3584047" cy="4639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974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CC4B3402-41D4-4F0F-9704-C62EF2E908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111" y="1528175"/>
            <a:ext cx="2641789" cy="342000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a:extLst>
              <a:ext uri="{FF2B5EF4-FFF2-40B4-BE49-F238E27FC236}">
                <a16:creationId xmlns:a16="http://schemas.microsoft.com/office/drawing/2014/main" id="{6D09C388-9284-4382-9C59-6B6A999C0F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3378" y="1528175"/>
            <a:ext cx="2641792" cy="3420000"/>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a:extLst>
              <a:ext uri="{FF2B5EF4-FFF2-40B4-BE49-F238E27FC236}">
                <a16:creationId xmlns:a16="http://schemas.microsoft.com/office/drawing/2014/main" id="{BABE50EE-7E93-4D94-97F9-5154922AC4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23917" y="1528175"/>
            <a:ext cx="2641792" cy="3420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3110152-1CFB-4484-9EAB-50A2D0F640EA}"/>
              </a:ext>
            </a:extLst>
          </p:cNvPr>
          <p:cNvSpPr txBox="1"/>
          <p:nvPr/>
        </p:nvSpPr>
        <p:spPr>
          <a:xfrm>
            <a:off x="1310215" y="402366"/>
            <a:ext cx="8722895" cy="369332"/>
          </a:xfrm>
          <a:prstGeom prst="rect">
            <a:avLst/>
          </a:prstGeom>
          <a:noFill/>
        </p:spPr>
        <p:txBody>
          <a:bodyPr wrap="square">
            <a:spAutoFit/>
          </a:bodyPr>
          <a:lstStyle/>
          <a:p>
            <a:r>
              <a:rPr lang="en-US" dirty="0"/>
              <a:t>Here are some partially complete comic pages borrowed from an artist called Jarret Lerner.</a:t>
            </a:r>
          </a:p>
        </p:txBody>
      </p:sp>
      <p:sp>
        <p:nvSpPr>
          <p:cNvPr id="11" name="TextBox 10">
            <a:extLst>
              <a:ext uri="{FF2B5EF4-FFF2-40B4-BE49-F238E27FC236}">
                <a16:creationId xmlns:a16="http://schemas.microsoft.com/office/drawing/2014/main" id="{F8349179-04DC-4627-9F0B-C660FF8B7E5B}"/>
              </a:ext>
            </a:extLst>
          </p:cNvPr>
          <p:cNvSpPr txBox="1"/>
          <p:nvPr/>
        </p:nvSpPr>
        <p:spPr>
          <a:xfrm>
            <a:off x="1465795" y="5668561"/>
            <a:ext cx="8411734" cy="523220"/>
          </a:xfrm>
          <a:prstGeom prst="rect">
            <a:avLst/>
          </a:prstGeom>
          <a:noFill/>
        </p:spPr>
        <p:txBody>
          <a:bodyPr wrap="square">
            <a:spAutoFit/>
          </a:bodyPr>
          <a:lstStyle/>
          <a:p>
            <a:r>
              <a:rPr lang="en-US" sz="2800" dirty="0">
                <a:ea typeface="+mn-lt"/>
                <a:cs typeface="+mn-lt"/>
              </a:rPr>
              <a:t>Can you find a way to include comics in your zine today? </a:t>
            </a:r>
          </a:p>
        </p:txBody>
      </p:sp>
      <p:pic>
        <p:nvPicPr>
          <p:cNvPr id="7" name="Picture 12">
            <a:extLst>
              <a:ext uri="{FF2B5EF4-FFF2-40B4-BE49-F238E27FC236}">
                <a16:creationId xmlns:a16="http://schemas.microsoft.com/office/drawing/2014/main" id="{4051517C-71D9-48E3-979B-75F1DCCF63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3648" y="1528175"/>
            <a:ext cx="2641791" cy="34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310307"/>
      </p:ext>
    </p:extLst>
  </p:cSld>
  <p:clrMapOvr>
    <a:masterClrMapping/>
  </p:clrMapOvr>
</p:sld>
</file>

<file path=ppt/theme/theme1.xml><?xml version="1.0" encoding="utf-8"?>
<a:theme xmlns:a="http://schemas.openxmlformats.org/drawingml/2006/main" name="TornVTI">
  <a:themeElements>
    <a:clrScheme name="AnalogousFromLightSeedLeftStep">
      <a:dk1>
        <a:srgbClr val="000000"/>
      </a:dk1>
      <a:lt1>
        <a:srgbClr val="FFFFFF"/>
      </a:lt1>
      <a:dk2>
        <a:srgbClr val="1B2F2C"/>
      </a:dk2>
      <a:lt2>
        <a:srgbClr val="F0F0F3"/>
      </a:lt2>
      <a:accent1>
        <a:srgbClr val="A7A259"/>
      </a:accent1>
      <a:accent2>
        <a:srgbClr val="D99147"/>
      </a:accent2>
      <a:accent3>
        <a:srgbClr val="E38379"/>
      </a:accent3>
      <a:accent4>
        <a:srgbClr val="DD5C85"/>
      </a:accent4>
      <a:accent5>
        <a:srgbClr val="E379C8"/>
      </a:accent5>
      <a:accent6>
        <a:srgbClr val="C95CDD"/>
      </a:accent6>
      <a:hlink>
        <a:srgbClr val="6C71B0"/>
      </a:hlink>
      <a:folHlink>
        <a:srgbClr val="7F7F7F"/>
      </a:folHlink>
    </a:clrScheme>
    <a:fontScheme name="Custom 1">
      <a:majorFont>
        <a:latin typeface="Impac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19B87C34E799342A4BD2192AC394E32" ma:contentTypeVersion="17" ma:contentTypeDescription="Create a new document." ma:contentTypeScope="" ma:versionID="6fb8ccd74feb3e6bcf01ed686c567163">
  <xsd:schema xmlns:xsd="http://www.w3.org/2001/XMLSchema" xmlns:xs="http://www.w3.org/2001/XMLSchema" xmlns:p="http://schemas.microsoft.com/office/2006/metadata/properties" xmlns:ns1="http://schemas.microsoft.com/sharepoint/v3" xmlns:ns2="a1c088e5-7ee2-4148-9f90-f85df76b145e" xmlns:ns3="b5e66fe3-d734-4931-85a9-7d3176b4b5e0" targetNamespace="http://schemas.microsoft.com/office/2006/metadata/properties" ma:root="true" ma:fieldsID="04a8993b8cf2b235cb5f60f7aee73f28" ns1:_="" ns2:_="" ns3:_="">
    <xsd:import namespace="http://schemas.microsoft.com/sharepoint/v3"/>
    <xsd:import namespace="a1c088e5-7ee2-4148-9f90-f85df76b145e"/>
    <xsd:import namespace="b5e66fe3-d734-4931-85a9-7d3176b4b5e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1:_ip_UnifiedCompliancePolicyProperties" minOccurs="0"/>
                <xsd:element ref="ns1:_ip_UnifiedCompliancePolicyUIAction"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DateTake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2" nillable="true" ma:displayName="Unified Compliance Policy Properties" ma:hidden="true" ma:internalName="_ip_UnifiedCompliancePolicyProperties">
      <xsd:simpleType>
        <xsd:restriction base="dms:Note"/>
      </xsd:simpleType>
    </xsd:element>
    <xsd:element name="_ip_UnifiedCompliancePolicyUIAction" ma:index="1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c088e5-7ee2-4148-9f90-f85df76b14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DateTaken" ma:index="23" nillable="true" ma:displayName="MediaServiceDateTaken" ma:hidden="true" ma:internalName="MediaServiceDateTake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e66fe3-d734-4931-85a9-7d3176b4b5e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c52c4cc-6ec4-4702-a49b-c91b5a0d7031}" ma:internalName="TaxCatchAll" ma:showField="CatchAllData" ma:web="b5e66fe3-d734-4931-85a9-7d3176b4b5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1c088e5-7ee2-4148-9f90-f85df76b145e">
      <Terms xmlns="http://schemas.microsoft.com/office/infopath/2007/PartnerControls"/>
    </lcf76f155ced4ddcb4097134ff3c332f>
    <_ip_UnifiedCompliancePolicyUIAction xmlns="http://schemas.microsoft.com/sharepoint/v3" xsi:nil="true"/>
    <TaxCatchAll xmlns="b5e66fe3-d734-4931-85a9-7d3176b4b5e0"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CD837EA0-B079-446F-8D3C-D41469FDAF20}"/>
</file>

<file path=customXml/itemProps2.xml><?xml version="1.0" encoding="utf-8"?>
<ds:datastoreItem xmlns:ds="http://schemas.openxmlformats.org/officeDocument/2006/customXml" ds:itemID="{CB8BCF6C-43A7-40D1-A6D7-79698921F331}">
  <ds:schemaRefs>
    <ds:schemaRef ds:uri="http://schemas.microsoft.com/sharepoint/v3/contenttype/forms"/>
  </ds:schemaRefs>
</ds:datastoreItem>
</file>

<file path=customXml/itemProps3.xml><?xml version="1.0" encoding="utf-8"?>
<ds:datastoreItem xmlns:ds="http://schemas.openxmlformats.org/officeDocument/2006/customXml" ds:itemID="{F196AFC1-0EEE-48DB-8478-ECD52C1CFB4F}">
  <ds:schemaRefs>
    <ds:schemaRef ds:uri="http://www.w3.org/XML/1998/namespace"/>
    <ds:schemaRef ds:uri="http://schemas.microsoft.com/office/2006/documentManagement/types"/>
    <ds:schemaRef ds:uri="b5e66fe3-d734-4931-85a9-7d3176b4b5e0"/>
    <ds:schemaRef ds:uri="http://purl.org/dc/elements/1.1/"/>
    <ds:schemaRef ds:uri="http://schemas.microsoft.com/office/infopath/2007/PartnerControls"/>
    <ds:schemaRef ds:uri="http://purl.org/dc/terms/"/>
    <ds:schemaRef ds:uri="http://schemas.openxmlformats.org/package/2006/metadata/core-properties"/>
    <ds:schemaRef ds:uri="a1c088e5-7ee2-4148-9f90-f85df76b145e"/>
    <ds:schemaRef ds:uri="http://schemas.microsoft.com/sharepoint/v3"/>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440</TotalTime>
  <Words>498</Words>
  <Application>Microsoft Office PowerPoint</Application>
  <PresentationFormat>Widescreen</PresentationFormat>
  <Paragraphs>52</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TornVTI</vt:lpstr>
      <vt:lpstr>Emotional Regulation</vt:lpstr>
      <vt:lpstr>PowerPoint Presentation</vt:lpstr>
      <vt:lpstr>PowerPoint Presentation</vt:lpstr>
      <vt:lpstr>PowerPoint Presentation</vt:lpstr>
      <vt:lpstr>BLUE</vt:lpstr>
      <vt:lpstr>PowerPoint Presentation</vt:lpstr>
      <vt:lpstr>RED</vt:lpstr>
      <vt:lpstr>PowerPoint Presentation</vt:lpstr>
      <vt:lpstr>GREEN</vt:lpstr>
      <vt:lpstr>PowerPoint Presentation</vt:lpstr>
      <vt:lpstr>YELLOW</vt:lpstr>
      <vt:lpstr>ZINES…</vt:lpstr>
      <vt:lpstr>Comics…</vt:lpstr>
      <vt:lpstr>PowerPoint Presentation</vt:lpstr>
    </vt:vector>
  </TitlesOfParts>
  <Company>Birmingham Womens and Childrens Hospital NHS 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Emotional Regulation</dc:title>
  <dc:creator>KANE, Julie (BIRMINGHAM WOMEN'S AND CHILDREN'S NHS FOUNDATION TRUST)</dc:creator>
  <cp:lastModifiedBy>KANE, Julie (BIRMINGHAM WOMEN'S AND CHILDREN'S NHS FOUNDATION TRUST)</cp:lastModifiedBy>
  <cp:revision>12</cp:revision>
  <dcterms:created xsi:type="dcterms:W3CDTF">2022-11-21T11:06:16Z</dcterms:created>
  <dcterms:modified xsi:type="dcterms:W3CDTF">2023-09-11T15:55:12Z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0x010100919B87C34E799342A4BD2192AC394E32</vt:lpwstr>
  </property>
  <property fmtid="{D5CDD505-2E9C-101B-9397-08002B2CF9AE}" pid="3" name="MediaServiceImageTags">
    <vt:lpwstr/>
  </property>
</Properties>
</file>