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4"/>
  </p:sldMasterIdLst>
  <p:sldIdLst>
    <p:sldId id="256" r:id="rId5"/>
    <p:sldId id="271" r:id="rId6"/>
    <p:sldId id="272" r:id="rId7"/>
    <p:sldId id="273" r:id="rId8"/>
    <p:sldId id="266" r:id="rId9"/>
    <p:sldId id="274"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8E8B5F-ED16-C10B-A888-D81243A7DC11}" v="117" dt="2023-09-18T15:41:52.752"/>
    <p1510:client id="{750FFAD8-BC72-9F09-7D43-BFCA1B38AF4B}" v="649" dt="2023-09-11T18:20:59.052"/>
    <p1510:client id="{DC0BB2AC-0BA1-C625-64AC-F636A7EDCF85}" v="17" dt="2023-01-20T19:43:44.460"/>
    <p1510:client id="{E0EF97AB-B622-4437-8D28-1A12F52F81B2}" v="98" dt="2023-01-20T20:00:04.2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6357" autoAdjust="0"/>
  </p:normalViewPr>
  <p:slideViewPr>
    <p:cSldViewPr snapToGrid="0">
      <p:cViewPr varScale="1">
        <p:scale>
          <a:sx n="75" d="100"/>
          <a:sy n="75" d="100"/>
        </p:scale>
        <p:origin x="78" y="45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E, Julie (BIRMINGHAM WOMEN'S AND CHILDREN'S NHS FOUNDATION TRUST)" userId="S::julie.kane3@nhs.net::94aec9ab-0c84-47fc-8199-1c574159fc06" providerId="AD" clId="Web-{CBFF7A01-2794-35C8-68C7-F7B755452284}"/>
    <pc:docChg chg="sldOrd">
      <pc:chgData name="KANE, Julie (BIRMINGHAM WOMEN'S AND CHILDREN'S NHS FOUNDATION TRUST)" userId="S::julie.kane3@nhs.net::94aec9ab-0c84-47fc-8199-1c574159fc06" providerId="AD" clId="Web-{CBFF7A01-2794-35C8-68C7-F7B755452284}" dt="2023-01-19T18:16:46.688" v="0"/>
      <pc:docMkLst>
        <pc:docMk/>
      </pc:docMkLst>
      <pc:sldChg chg="ord">
        <pc:chgData name="KANE, Julie (BIRMINGHAM WOMEN'S AND CHILDREN'S NHS FOUNDATION TRUST)" userId="S::julie.kane3@nhs.net::94aec9ab-0c84-47fc-8199-1c574159fc06" providerId="AD" clId="Web-{CBFF7A01-2794-35C8-68C7-F7B755452284}" dt="2023-01-19T18:16:46.688" v="0"/>
        <pc:sldMkLst>
          <pc:docMk/>
          <pc:sldMk cId="163211911" sldId="266"/>
        </pc:sldMkLst>
      </pc:sldChg>
    </pc:docChg>
  </pc:docChgLst>
  <pc:docChgLst>
    <pc:chgData name="KANE, Julie (BIRMINGHAM WOMEN'S AND CHILDREN'S NHS FOUNDATION TRUST)" userId="S::julie.kane3@nhs.net::94aec9ab-0c84-47fc-8199-1c574159fc06" providerId="AD" clId="Web-{DC0BB2AC-0BA1-C625-64AC-F636A7EDCF85}"/>
    <pc:docChg chg="modSld">
      <pc:chgData name="KANE, Julie (BIRMINGHAM WOMEN'S AND CHILDREN'S NHS FOUNDATION TRUST)" userId="S::julie.kane3@nhs.net::94aec9ab-0c84-47fc-8199-1c574159fc06" providerId="AD" clId="Web-{DC0BB2AC-0BA1-C625-64AC-F636A7EDCF85}" dt="2023-01-20T19:43:44.460" v="9" actId="1076"/>
      <pc:docMkLst>
        <pc:docMk/>
      </pc:docMkLst>
      <pc:sldChg chg="modSp">
        <pc:chgData name="KANE, Julie (BIRMINGHAM WOMEN'S AND CHILDREN'S NHS FOUNDATION TRUST)" userId="S::julie.kane3@nhs.net::94aec9ab-0c84-47fc-8199-1c574159fc06" providerId="AD" clId="Web-{DC0BB2AC-0BA1-C625-64AC-F636A7EDCF85}" dt="2023-01-20T19:43:44.460" v="9" actId="1076"/>
        <pc:sldMkLst>
          <pc:docMk/>
          <pc:sldMk cId="301908697" sldId="256"/>
        </pc:sldMkLst>
        <pc:spChg chg="mod">
          <ac:chgData name="KANE, Julie (BIRMINGHAM WOMEN'S AND CHILDREN'S NHS FOUNDATION TRUST)" userId="S::julie.kane3@nhs.net::94aec9ab-0c84-47fc-8199-1c574159fc06" providerId="AD" clId="Web-{DC0BB2AC-0BA1-C625-64AC-F636A7EDCF85}" dt="2023-01-20T19:43:44.460" v="9" actId="1076"/>
          <ac:spMkLst>
            <pc:docMk/>
            <pc:sldMk cId="301908697" sldId="256"/>
            <ac:spMk id="3" creationId="{EA19872F-BE8B-4BC2-8B96-D3E1C58EA8B6}"/>
          </ac:spMkLst>
        </pc:spChg>
      </pc:sldChg>
      <pc:sldChg chg="modSp">
        <pc:chgData name="KANE, Julie (BIRMINGHAM WOMEN'S AND CHILDREN'S NHS FOUNDATION TRUST)" userId="S::julie.kane3@nhs.net::94aec9ab-0c84-47fc-8199-1c574159fc06" providerId="AD" clId="Web-{DC0BB2AC-0BA1-C625-64AC-F636A7EDCF85}" dt="2023-01-20T19:42:34.709" v="6" actId="20577"/>
        <pc:sldMkLst>
          <pc:docMk/>
          <pc:sldMk cId="384184884" sldId="262"/>
        </pc:sldMkLst>
        <pc:spChg chg="mod">
          <ac:chgData name="KANE, Julie (BIRMINGHAM WOMEN'S AND CHILDREN'S NHS FOUNDATION TRUST)" userId="S::julie.kane3@nhs.net::94aec9ab-0c84-47fc-8199-1c574159fc06" providerId="AD" clId="Web-{DC0BB2AC-0BA1-C625-64AC-F636A7EDCF85}" dt="2023-01-20T19:42:34.709" v="6" actId="20577"/>
          <ac:spMkLst>
            <pc:docMk/>
            <pc:sldMk cId="384184884" sldId="262"/>
            <ac:spMk id="3" creationId="{DE010552-BDC5-4EFF-B117-623F46335791}"/>
          </ac:spMkLst>
        </pc:spChg>
      </pc:sldChg>
      <pc:sldChg chg="modSp">
        <pc:chgData name="KANE, Julie (BIRMINGHAM WOMEN'S AND CHILDREN'S NHS FOUNDATION TRUST)" userId="S::julie.kane3@nhs.net::94aec9ab-0c84-47fc-8199-1c574159fc06" providerId="AD" clId="Web-{DC0BB2AC-0BA1-C625-64AC-F636A7EDCF85}" dt="2023-01-20T19:42:18.443" v="4" actId="20577"/>
        <pc:sldMkLst>
          <pc:docMk/>
          <pc:sldMk cId="3610591124" sldId="269"/>
        </pc:sldMkLst>
        <pc:spChg chg="mod">
          <ac:chgData name="KANE, Julie (BIRMINGHAM WOMEN'S AND CHILDREN'S NHS FOUNDATION TRUST)" userId="S::julie.kane3@nhs.net::94aec9ab-0c84-47fc-8199-1c574159fc06" providerId="AD" clId="Web-{DC0BB2AC-0BA1-C625-64AC-F636A7EDCF85}" dt="2023-01-20T19:42:18.443" v="4" actId="20577"/>
          <ac:spMkLst>
            <pc:docMk/>
            <pc:sldMk cId="3610591124" sldId="269"/>
            <ac:spMk id="5" creationId="{01321C34-EC74-075B-9CD8-F03468337E14}"/>
          </ac:spMkLst>
        </pc:spChg>
      </pc:sldChg>
    </pc:docChg>
  </pc:docChgLst>
  <pc:docChgLst>
    <pc:chgData clId="Web-{FAACE22B-878A-6BE8-2F43-C8BC9FE70490}"/>
    <pc:docChg chg="modSld">
      <pc:chgData name="" userId="" providerId="" clId="Web-{FAACE22B-878A-6BE8-2F43-C8BC9FE70490}" dt="2022-11-24T14:59:21.075" v="3" actId="20577"/>
      <pc:docMkLst>
        <pc:docMk/>
      </pc:docMkLst>
      <pc:sldChg chg="modSp">
        <pc:chgData name="" userId="" providerId="" clId="Web-{FAACE22B-878A-6BE8-2F43-C8BC9FE70490}" dt="2022-11-24T14:59:21.075" v="3" actId="20577"/>
        <pc:sldMkLst>
          <pc:docMk/>
          <pc:sldMk cId="301908697" sldId="256"/>
        </pc:sldMkLst>
        <pc:spChg chg="mod">
          <ac:chgData name="" userId="" providerId="" clId="Web-{FAACE22B-878A-6BE8-2F43-C8BC9FE70490}" dt="2022-11-24T14:59:21.075" v="3" actId="20577"/>
          <ac:spMkLst>
            <pc:docMk/>
            <pc:sldMk cId="301908697" sldId="256"/>
            <ac:spMk id="2" creationId="{2308F2F1-066A-4FB9-819B-1B6E715BAD9C}"/>
          </ac:spMkLst>
        </pc:spChg>
      </pc:sldChg>
    </pc:docChg>
  </pc:docChgLst>
  <pc:docChgLst>
    <pc:chgData name="KANE, Julie (BIRMINGHAM WOMEN'S AND CHILDREN'S NHS FOUNDATION TRUST)" userId="S::julie.kane3@nhs.net::94aec9ab-0c84-47fc-8199-1c574159fc06" providerId="AD" clId="Web-{FAACE22B-878A-6BE8-2F43-C8BC9FE70490}"/>
    <pc:docChg chg="addSld delSld modSld sldOrd">
      <pc:chgData name="KANE, Julie (BIRMINGHAM WOMEN'S AND CHILDREN'S NHS FOUNDATION TRUST)" userId="S::julie.kane3@nhs.net::94aec9ab-0c84-47fc-8199-1c574159fc06" providerId="AD" clId="Web-{FAACE22B-878A-6BE8-2F43-C8BC9FE70490}" dt="2022-11-24T16:27:47.538" v="784" actId="1076"/>
      <pc:docMkLst>
        <pc:docMk/>
      </pc:docMkLst>
      <pc:sldChg chg="modSp">
        <pc:chgData name="KANE, Julie (BIRMINGHAM WOMEN'S AND CHILDREN'S NHS FOUNDATION TRUST)" userId="S::julie.kane3@nhs.net::94aec9ab-0c84-47fc-8199-1c574159fc06" providerId="AD" clId="Web-{FAACE22B-878A-6BE8-2F43-C8BC9FE70490}" dt="2022-11-24T15:05:20.382" v="14" actId="14100"/>
        <pc:sldMkLst>
          <pc:docMk/>
          <pc:sldMk cId="301908697" sldId="256"/>
        </pc:sldMkLst>
        <pc:spChg chg="mod">
          <ac:chgData name="KANE, Julie (BIRMINGHAM WOMEN'S AND CHILDREN'S NHS FOUNDATION TRUST)" userId="S::julie.kane3@nhs.net::94aec9ab-0c84-47fc-8199-1c574159fc06" providerId="AD" clId="Web-{FAACE22B-878A-6BE8-2F43-C8BC9FE70490}" dt="2022-11-24T14:59:23.857" v="0" actId="20577"/>
          <ac:spMkLst>
            <pc:docMk/>
            <pc:sldMk cId="301908697" sldId="256"/>
            <ac:spMk id="2" creationId="{2308F2F1-066A-4FB9-819B-1B6E715BAD9C}"/>
          </ac:spMkLst>
        </pc:spChg>
        <pc:spChg chg="mod">
          <ac:chgData name="KANE, Julie (BIRMINGHAM WOMEN'S AND CHILDREN'S NHS FOUNDATION TRUST)" userId="S::julie.kane3@nhs.net::94aec9ab-0c84-47fc-8199-1c574159fc06" providerId="AD" clId="Web-{FAACE22B-878A-6BE8-2F43-C8BC9FE70490}" dt="2022-11-24T15:05:20.382" v="14" actId="14100"/>
          <ac:spMkLst>
            <pc:docMk/>
            <pc:sldMk cId="301908697" sldId="256"/>
            <ac:spMk id="3" creationId="{EA19872F-BE8B-4BC2-8B96-D3E1C58EA8B6}"/>
          </ac:spMkLst>
        </pc:spChg>
      </pc:sldChg>
      <pc:sldChg chg="addSp delSp modSp">
        <pc:chgData name="KANE, Julie (BIRMINGHAM WOMEN'S AND CHILDREN'S NHS FOUNDATION TRUST)" userId="S::julie.kane3@nhs.net::94aec9ab-0c84-47fc-8199-1c574159fc06" providerId="AD" clId="Web-{FAACE22B-878A-6BE8-2F43-C8BC9FE70490}" dt="2022-11-24T15:08:17.325" v="80" actId="20577"/>
        <pc:sldMkLst>
          <pc:docMk/>
          <pc:sldMk cId="1210198327" sldId="257"/>
        </pc:sldMkLst>
        <pc:spChg chg="add del mod">
          <ac:chgData name="KANE, Julie (BIRMINGHAM WOMEN'S AND CHILDREN'S NHS FOUNDATION TRUST)" userId="S::julie.kane3@nhs.net::94aec9ab-0c84-47fc-8199-1c574159fc06" providerId="AD" clId="Web-{FAACE22B-878A-6BE8-2F43-C8BC9FE70490}" dt="2022-11-24T15:04:03.161" v="2"/>
          <ac:spMkLst>
            <pc:docMk/>
            <pc:sldMk cId="1210198327" sldId="257"/>
            <ac:spMk id="3" creationId="{91F14DDC-0B6B-DAD7-ED51-73D7B069018B}"/>
          </ac:spMkLst>
        </pc:spChg>
        <pc:spChg chg="add mod">
          <ac:chgData name="KANE, Julie (BIRMINGHAM WOMEN'S AND CHILDREN'S NHS FOUNDATION TRUST)" userId="S::julie.kane3@nhs.net::94aec9ab-0c84-47fc-8199-1c574159fc06" providerId="AD" clId="Web-{FAACE22B-878A-6BE8-2F43-C8BC9FE70490}" dt="2022-11-24T15:08:17.325" v="80" actId="20577"/>
          <ac:spMkLst>
            <pc:docMk/>
            <pc:sldMk cId="1210198327" sldId="257"/>
            <ac:spMk id="5" creationId="{01321C34-EC74-075B-9CD8-F03468337E14}"/>
          </ac:spMkLst>
        </pc:spChg>
        <pc:picChg chg="add mod ord">
          <ac:chgData name="KANE, Julie (BIRMINGHAM WOMEN'S AND CHILDREN'S NHS FOUNDATION TRUST)" userId="S::julie.kane3@nhs.net::94aec9ab-0c84-47fc-8199-1c574159fc06" providerId="AD" clId="Web-{FAACE22B-878A-6BE8-2F43-C8BC9FE70490}" dt="2022-11-24T15:05:23.695" v="15" actId="1076"/>
          <ac:picMkLst>
            <pc:docMk/>
            <pc:sldMk cId="1210198327" sldId="257"/>
            <ac:picMk id="4" creationId="{B0F69529-293F-889D-5C2E-96F182B1DF2B}"/>
          </ac:picMkLst>
        </pc:picChg>
        <pc:picChg chg="del">
          <ac:chgData name="KANE, Julie (BIRMINGHAM WOMEN'S AND CHILDREN'S NHS FOUNDATION TRUST)" userId="S::julie.kane3@nhs.net::94aec9ab-0c84-47fc-8199-1c574159fc06" providerId="AD" clId="Web-{FAACE22B-878A-6BE8-2F43-C8BC9FE70490}" dt="2022-11-24T15:04:00.849" v="1"/>
          <ac:picMkLst>
            <pc:docMk/>
            <pc:sldMk cId="1210198327" sldId="257"/>
            <ac:picMk id="1026" creationId="{0ADC517E-768D-43B0-8FE3-AA9A5371391F}"/>
          </ac:picMkLst>
        </pc:picChg>
      </pc:sldChg>
      <pc:sldChg chg="delSp modSp">
        <pc:chgData name="KANE, Julie (BIRMINGHAM WOMEN'S AND CHILDREN'S NHS FOUNDATION TRUST)" userId="S::julie.kane3@nhs.net::94aec9ab-0c84-47fc-8199-1c574159fc06" providerId="AD" clId="Web-{FAACE22B-878A-6BE8-2F43-C8BC9FE70490}" dt="2022-11-24T16:17:34.871" v="458" actId="20577"/>
        <pc:sldMkLst>
          <pc:docMk/>
          <pc:sldMk cId="781303142" sldId="258"/>
        </pc:sldMkLst>
        <pc:spChg chg="mod">
          <ac:chgData name="KANE, Julie (BIRMINGHAM WOMEN'S AND CHILDREN'S NHS FOUNDATION TRUST)" userId="S::julie.kane3@nhs.net::94aec9ab-0c84-47fc-8199-1c574159fc06" providerId="AD" clId="Web-{FAACE22B-878A-6BE8-2F43-C8BC9FE70490}" dt="2022-11-24T16:17:34.871" v="458" actId="20577"/>
          <ac:spMkLst>
            <pc:docMk/>
            <pc:sldMk cId="781303142" sldId="258"/>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5:08:48.060" v="83"/>
          <ac:picMkLst>
            <pc:docMk/>
            <pc:sldMk cId="781303142" sldId="258"/>
            <ac:picMk id="4" creationId="{2C19068E-AE14-4249-80C5-0DC69DB06C05}"/>
          </ac:picMkLst>
        </pc:picChg>
      </pc:sldChg>
      <pc:sldChg chg="modSp">
        <pc:chgData name="KANE, Julie (BIRMINGHAM WOMEN'S AND CHILDREN'S NHS FOUNDATION TRUST)" userId="S::julie.kane3@nhs.net::94aec9ab-0c84-47fc-8199-1c574159fc06" providerId="AD" clId="Web-{FAACE22B-878A-6BE8-2F43-C8BC9FE70490}" dt="2022-11-24T16:12:40.367" v="355" actId="20577"/>
        <pc:sldMkLst>
          <pc:docMk/>
          <pc:sldMk cId="4041234519" sldId="259"/>
        </pc:sldMkLst>
        <pc:spChg chg="mod">
          <ac:chgData name="KANE, Julie (BIRMINGHAM WOMEN'S AND CHILDREN'S NHS FOUNDATION TRUST)" userId="S::julie.kane3@nhs.net::94aec9ab-0c84-47fc-8199-1c574159fc06" providerId="AD" clId="Web-{FAACE22B-878A-6BE8-2F43-C8BC9FE70490}" dt="2022-11-24T16:12:40.367" v="355" actId="20577"/>
          <ac:spMkLst>
            <pc:docMk/>
            <pc:sldMk cId="4041234519" sldId="259"/>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4:41.375" v="386" actId="20577"/>
        <pc:sldMkLst>
          <pc:docMk/>
          <pc:sldMk cId="1736007284" sldId="260"/>
        </pc:sldMkLst>
        <pc:spChg chg="mod">
          <ac:chgData name="KANE, Julie (BIRMINGHAM WOMEN'S AND CHILDREN'S NHS FOUNDATION TRUST)" userId="S::julie.kane3@nhs.net::94aec9ab-0c84-47fc-8199-1c574159fc06" providerId="AD" clId="Web-{FAACE22B-878A-6BE8-2F43-C8BC9FE70490}" dt="2022-11-24T16:14:41.375" v="386" actId="20577"/>
          <ac:spMkLst>
            <pc:docMk/>
            <pc:sldMk cId="1736007284" sldId="260"/>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4:09.170" v="376"/>
          <ac:picMkLst>
            <pc:docMk/>
            <pc:sldMk cId="1736007284" sldId="260"/>
            <ac:picMk id="4" creationId="{738622C1-5AE9-48BD-950C-3AF57CFBA1BF}"/>
          </ac:picMkLst>
        </pc:picChg>
      </pc:sldChg>
      <pc:sldChg chg="modSp">
        <pc:chgData name="KANE, Julie (BIRMINGHAM WOMEN'S AND CHILDREN'S NHS FOUNDATION TRUST)" userId="S::julie.kane3@nhs.net::94aec9ab-0c84-47fc-8199-1c574159fc06" providerId="AD" clId="Web-{FAACE22B-878A-6BE8-2F43-C8BC9FE70490}" dt="2022-11-24T16:15:07.174" v="393" actId="14100"/>
        <pc:sldMkLst>
          <pc:docMk/>
          <pc:sldMk cId="508889044" sldId="261"/>
        </pc:sldMkLst>
        <pc:spChg chg="mod">
          <ac:chgData name="KANE, Julie (BIRMINGHAM WOMEN'S AND CHILDREN'S NHS FOUNDATION TRUST)" userId="S::julie.kane3@nhs.net::94aec9ab-0c84-47fc-8199-1c574159fc06" providerId="AD" clId="Web-{FAACE22B-878A-6BE8-2F43-C8BC9FE70490}" dt="2022-11-24T16:15:07.174" v="393" actId="14100"/>
          <ac:spMkLst>
            <pc:docMk/>
            <pc:sldMk cId="508889044" sldId="261"/>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3:57.279" v="370" actId="20577"/>
        <pc:sldMkLst>
          <pc:docMk/>
          <pc:sldMk cId="384184884" sldId="262"/>
        </pc:sldMkLst>
        <pc:spChg chg="mod">
          <ac:chgData name="KANE, Julie (BIRMINGHAM WOMEN'S AND CHILDREN'S NHS FOUNDATION TRUST)" userId="S::julie.kane3@nhs.net::94aec9ab-0c84-47fc-8199-1c574159fc06" providerId="AD" clId="Web-{FAACE22B-878A-6BE8-2F43-C8BC9FE70490}" dt="2022-11-24T16:13:57.279" v="370" actId="20577"/>
          <ac:spMkLst>
            <pc:docMk/>
            <pc:sldMk cId="384184884" sldId="262"/>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3:11.791" v="358"/>
          <ac:picMkLst>
            <pc:docMk/>
            <pc:sldMk cId="384184884" sldId="262"/>
            <ac:picMk id="4" creationId="{2D655043-AA93-40F9-9141-49DC8DB59560}"/>
          </ac:picMkLst>
        </pc:picChg>
      </pc:sldChg>
      <pc:sldChg chg="modSp">
        <pc:chgData name="KANE, Julie (BIRMINGHAM WOMEN'S AND CHILDREN'S NHS FOUNDATION TRUST)" userId="S::julie.kane3@nhs.net::94aec9ab-0c84-47fc-8199-1c574159fc06" providerId="AD" clId="Web-{FAACE22B-878A-6BE8-2F43-C8BC9FE70490}" dt="2022-11-24T16:16:18.085" v="421" actId="20577"/>
        <pc:sldMkLst>
          <pc:docMk/>
          <pc:sldMk cId="1368250907" sldId="263"/>
        </pc:sldMkLst>
        <pc:spChg chg="mod">
          <ac:chgData name="KANE, Julie (BIRMINGHAM WOMEN'S AND CHILDREN'S NHS FOUNDATION TRUST)" userId="S::julie.kane3@nhs.net::94aec9ab-0c84-47fc-8199-1c574159fc06" providerId="AD" clId="Web-{FAACE22B-878A-6BE8-2F43-C8BC9FE70490}" dt="2022-11-24T16:16:18.085" v="421" actId="20577"/>
          <ac:spMkLst>
            <pc:docMk/>
            <pc:sldMk cId="1368250907" sldId="263"/>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6:43.118" v="439" actId="20577"/>
        <pc:sldMkLst>
          <pc:docMk/>
          <pc:sldMk cId="755173485" sldId="264"/>
        </pc:sldMkLst>
        <pc:spChg chg="mod">
          <ac:chgData name="KANE, Julie (BIRMINGHAM WOMEN'S AND CHILDREN'S NHS FOUNDATION TRUST)" userId="S::julie.kane3@nhs.net::94aec9ab-0c84-47fc-8199-1c574159fc06" providerId="AD" clId="Web-{FAACE22B-878A-6BE8-2F43-C8BC9FE70490}" dt="2022-11-24T16:16:43.118" v="439" actId="20577"/>
          <ac:spMkLst>
            <pc:docMk/>
            <pc:sldMk cId="755173485" sldId="264"/>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5:11.440" v="394"/>
          <ac:picMkLst>
            <pc:docMk/>
            <pc:sldMk cId="755173485" sldId="264"/>
            <ac:picMk id="4" creationId="{39AEA7B9-9DE6-484C-8FDF-1BF42302B428}"/>
          </ac:picMkLst>
        </pc:picChg>
      </pc:sldChg>
      <pc:sldChg chg="modSp">
        <pc:chgData name="KANE, Julie (BIRMINGHAM WOMEN'S AND CHILDREN'S NHS FOUNDATION TRUST)" userId="S::julie.kane3@nhs.net::94aec9ab-0c84-47fc-8199-1c574159fc06" providerId="AD" clId="Web-{FAACE22B-878A-6BE8-2F43-C8BC9FE70490}" dt="2022-11-24T16:14:05.592" v="375" actId="1076"/>
        <pc:sldMkLst>
          <pc:docMk/>
          <pc:sldMk cId="3749804075" sldId="265"/>
        </pc:sldMkLst>
        <pc:spChg chg="mod">
          <ac:chgData name="KANE, Julie (BIRMINGHAM WOMEN'S AND CHILDREN'S NHS FOUNDATION TRUST)" userId="S::julie.kane3@nhs.net::94aec9ab-0c84-47fc-8199-1c574159fc06" providerId="AD" clId="Web-{FAACE22B-878A-6BE8-2F43-C8BC9FE70490}" dt="2022-11-24T16:14:05.592" v="375" actId="1076"/>
          <ac:spMkLst>
            <pc:docMk/>
            <pc:sldMk cId="3749804075" sldId="265"/>
            <ac:spMk id="2" creationId="{5B3C44D7-D7C5-4B59-8F3B-A7B2C0FD5BB6}"/>
          </ac:spMkLst>
        </pc:spChg>
      </pc:sldChg>
      <pc:sldChg chg="addSp delSp modSp">
        <pc:chgData name="KANE, Julie (BIRMINGHAM WOMEN'S AND CHILDREN'S NHS FOUNDATION TRUST)" userId="S::julie.kane3@nhs.net::94aec9ab-0c84-47fc-8199-1c574159fc06" providerId="AD" clId="Web-{FAACE22B-878A-6BE8-2F43-C8BC9FE70490}" dt="2022-11-24T16:22:56.642" v="572" actId="1076"/>
        <pc:sldMkLst>
          <pc:docMk/>
          <pc:sldMk cId="163211911" sldId="266"/>
        </pc:sldMkLst>
        <pc:spChg chg="mod">
          <ac:chgData name="KANE, Julie (BIRMINGHAM WOMEN'S AND CHILDREN'S NHS FOUNDATION TRUST)" userId="S::julie.kane3@nhs.net::94aec9ab-0c84-47fc-8199-1c574159fc06" providerId="AD" clId="Web-{FAACE22B-878A-6BE8-2F43-C8BC9FE70490}" dt="2022-11-24T16:22:54.564" v="571" actId="1076"/>
          <ac:spMkLst>
            <pc:docMk/>
            <pc:sldMk cId="163211911" sldId="266"/>
            <ac:spMk id="3" creationId="{B6BFB052-857F-4265-BEBC-550697B18AA4}"/>
          </ac:spMkLst>
        </pc:spChg>
        <pc:picChg chg="add mod">
          <ac:chgData name="KANE, Julie (BIRMINGHAM WOMEN'S AND CHILDREN'S NHS FOUNDATION TRUST)" userId="S::julie.kane3@nhs.net::94aec9ab-0c84-47fc-8199-1c574159fc06" providerId="AD" clId="Web-{FAACE22B-878A-6BE8-2F43-C8BC9FE70490}" dt="2022-11-24T16:22:56.642" v="572" actId="1076"/>
          <ac:picMkLst>
            <pc:docMk/>
            <pc:sldMk cId="163211911" sldId="266"/>
            <ac:picMk id="4" creationId="{B21444C3-70CA-93F3-345F-81B5CA2259C7}"/>
          </ac:picMkLst>
        </pc:picChg>
        <pc:picChg chg="del">
          <ac:chgData name="KANE, Julie (BIRMINGHAM WOMEN'S AND CHILDREN'S NHS FOUNDATION TRUST)" userId="S::julie.kane3@nhs.net::94aec9ab-0c84-47fc-8199-1c574159fc06" providerId="AD" clId="Web-{FAACE22B-878A-6BE8-2F43-C8BC9FE70490}" dt="2022-11-24T16:21:07.041" v="501"/>
          <ac:picMkLst>
            <pc:docMk/>
            <pc:sldMk cId="163211911" sldId="266"/>
            <ac:picMk id="2054" creationId="{C74AE98A-E6D9-438A-BD46-11919E29404E}"/>
          </ac:picMkLst>
        </pc:picChg>
      </pc:sldChg>
      <pc:sldChg chg="addSp delSp modSp">
        <pc:chgData name="KANE, Julie (BIRMINGHAM WOMEN'S AND CHILDREN'S NHS FOUNDATION TRUST)" userId="S::julie.kane3@nhs.net::94aec9ab-0c84-47fc-8199-1c574159fc06" providerId="AD" clId="Web-{FAACE22B-878A-6BE8-2F43-C8BC9FE70490}" dt="2022-11-24T16:27:47.538" v="784" actId="1076"/>
        <pc:sldMkLst>
          <pc:docMk/>
          <pc:sldMk cId="2308310307" sldId="267"/>
        </pc:sldMkLst>
        <pc:spChg chg="add mod">
          <ac:chgData name="KANE, Julie (BIRMINGHAM WOMEN'S AND CHILDREN'S NHS FOUNDATION TRUST)" userId="S::julie.kane3@nhs.net::94aec9ab-0c84-47fc-8199-1c574159fc06" providerId="AD" clId="Web-{FAACE22B-878A-6BE8-2F43-C8BC9FE70490}" dt="2022-11-24T16:27:47.538" v="784" actId="1076"/>
          <ac:spMkLst>
            <pc:docMk/>
            <pc:sldMk cId="2308310307" sldId="267"/>
            <ac:spMk id="3" creationId="{BFAAD414-BE28-64AA-4716-E17D62DCC2D2}"/>
          </ac:spMkLst>
        </pc:spChg>
        <pc:spChg chg="add del">
          <ac:chgData name="KANE, Julie (BIRMINGHAM WOMEN'S AND CHILDREN'S NHS FOUNDATION TRUST)" userId="S::julie.kane3@nhs.net::94aec9ab-0c84-47fc-8199-1c574159fc06" providerId="AD" clId="Web-{FAACE22B-878A-6BE8-2F43-C8BC9FE70490}" dt="2022-11-24T16:23:17.942" v="577"/>
          <ac:spMkLst>
            <pc:docMk/>
            <pc:sldMk cId="2308310307" sldId="267"/>
            <ac:spMk id="4" creationId="{4D94E650-CE50-7708-72B7-D5FBC93BF789}"/>
          </ac:spMkLst>
        </pc:spChg>
        <pc:spChg chg="add mod">
          <ac:chgData name="KANE, Julie (BIRMINGHAM WOMEN'S AND CHILDREN'S NHS FOUNDATION TRUST)" userId="S::julie.kane3@nhs.net::94aec9ab-0c84-47fc-8199-1c574159fc06" providerId="AD" clId="Web-{FAACE22B-878A-6BE8-2F43-C8BC9FE70490}" dt="2022-11-24T16:23:35.021" v="583" actId="1076"/>
          <ac:spMkLst>
            <pc:docMk/>
            <pc:sldMk cId="2308310307" sldId="267"/>
            <ac:spMk id="7" creationId="{88C04551-6AF2-DC9D-0EBE-12C43D96E309}"/>
          </ac:spMkLst>
        </pc:spChg>
        <pc:spChg chg="add mod">
          <ac:chgData name="KANE, Julie (BIRMINGHAM WOMEN'S AND CHILDREN'S NHS FOUNDATION TRUST)" userId="S::julie.kane3@nhs.net::94aec9ab-0c84-47fc-8199-1c574159fc06" providerId="AD" clId="Web-{FAACE22B-878A-6BE8-2F43-C8BC9FE70490}" dt="2022-11-24T16:27:43.678" v="783" actId="20577"/>
          <ac:spMkLst>
            <pc:docMk/>
            <pc:sldMk cId="2308310307" sldId="267"/>
            <ac:spMk id="9" creationId="{E9C030DC-EC54-8E7A-A475-3F8F2EBE0D0F}"/>
          </ac:spMkLst>
        </pc:spChg>
        <pc:picChg chg="add del mod">
          <ac:chgData name="KANE, Julie (BIRMINGHAM WOMEN'S AND CHILDREN'S NHS FOUNDATION TRUST)" userId="S::julie.kane3@nhs.net::94aec9ab-0c84-47fc-8199-1c574159fc06" providerId="AD" clId="Web-{FAACE22B-878A-6BE8-2F43-C8BC9FE70490}" dt="2022-11-24T16:21:02.822" v="499"/>
          <ac:picMkLst>
            <pc:docMk/>
            <pc:sldMk cId="2308310307" sldId="267"/>
            <ac:picMk id="2" creationId="{C4501541-9B7E-6756-00A9-6B3D37E7074C}"/>
          </ac:picMkLst>
        </pc:picChg>
        <pc:picChg chg="del">
          <ac:chgData name="KANE, Julie (BIRMINGHAM WOMEN'S AND CHILDREN'S NHS FOUNDATION TRUST)" userId="S::julie.kane3@nhs.net::94aec9ab-0c84-47fc-8199-1c574159fc06" providerId="AD" clId="Web-{FAACE22B-878A-6BE8-2F43-C8BC9FE70490}" dt="2022-11-24T16:18:16.968" v="463"/>
          <ac:picMkLst>
            <pc:docMk/>
            <pc:sldMk cId="2308310307" sldId="267"/>
            <ac:picMk id="6" creationId="{932772B0-8083-43A4-9ACF-A67218C40F01}"/>
          </ac:picMkLst>
        </pc:picChg>
        <pc:picChg chg="del">
          <ac:chgData name="KANE, Julie (BIRMINGHAM WOMEN'S AND CHILDREN'S NHS FOUNDATION TRUST)" userId="S::julie.kane3@nhs.net::94aec9ab-0c84-47fc-8199-1c574159fc06" providerId="AD" clId="Web-{FAACE22B-878A-6BE8-2F43-C8BC9FE70490}" dt="2022-11-24T16:18:17.421" v="464"/>
          <ac:picMkLst>
            <pc:docMk/>
            <pc:sldMk cId="2308310307" sldId="267"/>
            <ac:picMk id="8" creationId="{61E71268-3328-4055-B645-4332A66B4521}"/>
          </ac:picMkLst>
        </pc:picChg>
        <pc:picChg chg="del">
          <ac:chgData name="KANE, Julie (BIRMINGHAM WOMEN'S AND CHILDREN'S NHS FOUNDATION TRUST)" userId="S::julie.kane3@nhs.net::94aec9ab-0c84-47fc-8199-1c574159fc06" providerId="AD" clId="Web-{FAACE22B-878A-6BE8-2F43-C8BC9FE70490}" dt="2022-11-24T16:18:18.108" v="465"/>
          <ac:picMkLst>
            <pc:docMk/>
            <pc:sldMk cId="2308310307" sldId="267"/>
            <ac:picMk id="10" creationId="{0A64B07C-7AF0-418B-ACB3-B670FDBCA1C9}"/>
          </ac:picMkLst>
        </pc:picChg>
        <pc:picChg chg="del">
          <ac:chgData name="KANE, Julie (BIRMINGHAM WOMEN'S AND CHILDREN'S NHS FOUNDATION TRUST)" userId="S::julie.kane3@nhs.net::94aec9ab-0c84-47fc-8199-1c574159fc06" providerId="AD" clId="Web-{FAACE22B-878A-6BE8-2F43-C8BC9FE70490}" dt="2022-11-24T16:18:14.327" v="459"/>
          <ac:picMkLst>
            <pc:docMk/>
            <pc:sldMk cId="2308310307" sldId="267"/>
            <ac:picMk id="7170" creationId="{CC4B3402-41D4-4F0F-9704-C62EF2E9088A}"/>
          </ac:picMkLst>
        </pc:picChg>
        <pc:picChg chg="del">
          <ac:chgData name="KANE, Julie (BIRMINGHAM WOMEN'S AND CHILDREN'S NHS FOUNDATION TRUST)" userId="S::julie.kane3@nhs.net::94aec9ab-0c84-47fc-8199-1c574159fc06" providerId="AD" clId="Web-{FAACE22B-878A-6BE8-2F43-C8BC9FE70490}" dt="2022-11-24T16:18:14.983" v="460"/>
          <ac:picMkLst>
            <pc:docMk/>
            <pc:sldMk cId="2308310307" sldId="267"/>
            <ac:picMk id="7174" creationId="{6D09C388-9284-4382-9C59-6B6A999C0F57}"/>
          </ac:picMkLst>
        </pc:picChg>
        <pc:picChg chg="del">
          <ac:chgData name="KANE, Julie (BIRMINGHAM WOMEN'S AND CHILDREN'S NHS FOUNDATION TRUST)" userId="S::julie.kane3@nhs.net::94aec9ab-0c84-47fc-8199-1c574159fc06" providerId="AD" clId="Web-{FAACE22B-878A-6BE8-2F43-C8BC9FE70490}" dt="2022-11-24T16:18:15.702" v="461"/>
          <ac:picMkLst>
            <pc:docMk/>
            <pc:sldMk cId="2308310307" sldId="267"/>
            <ac:picMk id="7178" creationId="{BABE50EE-7E93-4D94-97F9-5154922AC4A2}"/>
          </ac:picMkLst>
        </pc:picChg>
        <pc:picChg chg="del">
          <ac:chgData name="KANE, Julie (BIRMINGHAM WOMEN'S AND CHILDREN'S NHS FOUNDATION TRUST)" userId="S::julie.kane3@nhs.net::94aec9ab-0c84-47fc-8199-1c574159fc06" providerId="AD" clId="Web-{FAACE22B-878A-6BE8-2F43-C8BC9FE70490}" dt="2022-11-24T16:18:16.358" v="462"/>
          <ac:picMkLst>
            <pc:docMk/>
            <pc:sldMk cId="2308310307" sldId="267"/>
            <ac:picMk id="7180" creationId="{E965A949-DB6B-408E-8D25-460EAFDB8322}"/>
          </ac:picMkLst>
        </pc:picChg>
      </pc:sldChg>
      <pc:sldChg chg="addSp delSp modSp new ord">
        <pc:chgData name="KANE, Julie (BIRMINGHAM WOMEN'S AND CHILDREN'S NHS FOUNDATION TRUST)" userId="S::julie.kane3@nhs.net::94aec9ab-0c84-47fc-8199-1c574159fc06" providerId="AD" clId="Web-{FAACE22B-878A-6BE8-2F43-C8BC9FE70490}" dt="2022-11-24T16:11:14.049" v="338" actId="14100"/>
        <pc:sldMkLst>
          <pc:docMk/>
          <pc:sldMk cId="1254091993" sldId="268"/>
        </pc:sldMkLst>
        <pc:spChg chg="del">
          <ac:chgData name="KANE, Julie (BIRMINGHAM WOMEN'S AND CHILDREN'S NHS FOUNDATION TRUST)" userId="S::julie.kane3@nhs.net::94aec9ab-0c84-47fc-8199-1c574159fc06" providerId="AD" clId="Web-{FAACE22B-878A-6BE8-2F43-C8BC9FE70490}" dt="2022-11-24T15:58:14.122" v="99"/>
          <ac:spMkLst>
            <pc:docMk/>
            <pc:sldMk cId="1254091993" sldId="268"/>
            <ac:spMk id="2" creationId="{FB909576-3733-9831-1DC8-C002FFAC8301}"/>
          </ac:spMkLst>
        </pc:spChg>
        <pc:spChg chg="del">
          <ac:chgData name="KANE, Julie (BIRMINGHAM WOMEN'S AND CHILDREN'S NHS FOUNDATION TRUST)" userId="S::julie.kane3@nhs.net::94aec9ab-0c84-47fc-8199-1c574159fc06" providerId="AD" clId="Web-{FAACE22B-878A-6BE8-2F43-C8BC9FE70490}" dt="2022-11-24T15:58:02.012" v="94"/>
          <ac:spMkLst>
            <pc:docMk/>
            <pc:sldMk cId="1254091993" sldId="268"/>
            <ac:spMk id="3" creationId="{008E238E-B0FB-99D0-7C07-D2DD924F545B}"/>
          </ac:spMkLst>
        </pc:spChg>
        <pc:spChg chg="add mod">
          <ac:chgData name="KANE, Julie (BIRMINGHAM WOMEN'S AND CHILDREN'S NHS FOUNDATION TRUST)" userId="S::julie.kane3@nhs.net::94aec9ab-0c84-47fc-8199-1c574159fc06" providerId="AD" clId="Web-{FAACE22B-878A-6BE8-2F43-C8BC9FE70490}" dt="2022-11-24T16:07:43.473" v="264" actId="1076"/>
          <ac:spMkLst>
            <pc:docMk/>
            <pc:sldMk cId="1254091993" sldId="268"/>
            <ac:spMk id="8" creationId="{948651D7-986B-8954-D02E-A1C95FB62189}"/>
          </ac:spMkLst>
        </pc:spChg>
        <pc:spChg chg="add del mod">
          <ac:chgData name="KANE, Julie (BIRMINGHAM WOMEN'S AND CHILDREN'S NHS FOUNDATION TRUST)" userId="S::julie.kane3@nhs.net::94aec9ab-0c84-47fc-8199-1c574159fc06" providerId="AD" clId="Web-{FAACE22B-878A-6BE8-2F43-C8BC9FE70490}" dt="2022-11-24T16:06:06.841" v="238"/>
          <ac:spMkLst>
            <pc:docMk/>
            <pc:sldMk cId="1254091993" sldId="268"/>
            <ac:spMk id="10" creationId="{DF6BFD88-9036-1B1C-4741-40705A36E75A}"/>
          </ac:spMkLst>
        </pc:spChg>
        <pc:spChg chg="add mod">
          <ac:chgData name="KANE, Julie (BIRMINGHAM WOMEN'S AND CHILDREN'S NHS FOUNDATION TRUST)" userId="S::julie.kane3@nhs.net::94aec9ab-0c84-47fc-8199-1c574159fc06" providerId="AD" clId="Web-{FAACE22B-878A-6BE8-2F43-C8BC9FE70490}" dt="2022-11-24T16:06:30.499" v="243" actId="1076"/>
          <ac:spMkLst>
            <pc:docMk/>
            <pc:sldMk cId="1254091993" sldId="268"/>
            <ac:spMk id="11" creationId="{1115D0A6-0532-14FD-3D36-E37023A36E35}"/>
          </ac:spMkLst>
        </pc:spChg>
        <pc:spChg chg="add mod">
          <ac:chgData name="KANE, Julie (BIRMINGHAM WOMEN'S AND CHILDREN'S NHS FOUNDATION TRUST)" userId="S::julie.kane3@nhs.net::94aec9ab-0c84-47fc-8199-1c574159fc06" providerId="AD" clId="Web-{FAACE22B-878A-6BE8-2F43-C8BC9FE70490}" dt="2022-11-24T16:07:32.738" v="260" actId="1076"/>
          <ac:spMkLst>
            <pc:docMk/>
            <pc:sldMk cId="1254091993" sldId="268"/>
            <ac:spMk id="12" creationId="{E4FCFC6F-B02F-C979-3B25-114CF392D120}"/>
          </ac:spMkLst>
        </pc:spChg>
        <pc:spChg chg="add mod">
          <ac:chgData name="KANE, Julie (BIRMINGHAM WOMEN'S AND CHILDREN'S NHS FOUNDATION TRUST)" userId="S::julie.kane3@nhs.net::94aec9ab-0c84-47fc-8199-1c574159fc06" providerId="AD" clId="Web-{FAACE22B-878A-6BE8-2F43-C8BC9FE70490}" dt="2022-11-24T16:07:29.706" v="259" actId="1076"/>
          <ac:spMkLst>
            <pc:docMk/>
            <pc:sldMk cId="1254091993" sldId="268"/>
            <ac:spMk id="13" creationId="{8BC5C252-052B-5256-0A2E-754830C27AF8}"/>
          </ac:spMkLst>
        </pc:spChg>
        <pc:spChg chg="add mod">
          <ac:chgData name="KANE, Julie (BIRMINGHAM WOMEN'S AND CHILDREN'S NHS FOUNDATION TRUST)" userId="S::julie.kane3@nhs.net::94aec9ab-0c84-47fc-8199-1c574159fc06" providerId="AD" clId="Web-{FAACE22B-878A-6BE8-2F43-C8BC9FE70490}" dt="2022-11-24T16:07:01.517" v="253" actId="1076"/>
          <ac:spMkLst>
            <pc:docMk/>
            <pc:sldMk cId="1254091993" sldId="268"/>
            <ac:spMk id="14" creationId="{FFC77C10-009E-173D-D14B-FA961A568D79}"/>
          </ac:spMkLst>
        </pc:spChg>
        <pc:spChg chg="add mod">
          <ac:chgData name="KANE, Julie (BIRMINGHAM WOMEN'S AND CHILDREN'S NHS FOUNDATION TRUST)" userId="S::julie.kane3@nhs.net::94aec9ab-0c84-47fc-8199-1c574159fc06" providerId="AD" clId="Web-{FAACE22B-878A-6BE8-2F43-C8BC9FE70490}" dt="2022-11-24T16:09:37.855" v="308" actId="1076"/>
          <ac:spMkLst>
            <pc:docMk/>
            <pc:sldMk cId="1254091993" sldId="268"/>
            <ac:spMk id="15" creationId="{D5E5DF03-1B13-7B3B-B64A-6BB0BF1D146E}"/>
          </ac:spMkLst>
        </pc:spChg>
        <pc:spChg chg="add mod">
          <ac:chgData name="KANE, Julie (BIRMINGHAM WOMEN'S AND CHILDREN'S NHS FOUNDATION TRUST)" userId="S::julie.kane3@nhs.net::94aec9ab-0c84-47fc-8199-1c574159fc06" providerId="AD" clId="Web-{FAACE22B-878A-6BE8-2F43-C8BC9FE70490}" dt="2022-11-24T16:06:32.484" v="244" actId="1076"/>
          <ac:spMkLst>
            <pc:docMk/>
            <pc:sldMk cId="1254091993" sldId="268"/>
            <ac:spMk id="16" creationId="{A86DB653-C114-5B09-B85A-A97AE63E0F3A}"/>
          </ac:spMkLst>
        </pc:spChg>
        <pc:spChg chg="add mod">
          <ac:chgData name="KANE, Julie (BIRMINGHAM WOMEN'S AND CHILDREN'S NHS FOUNDATION TRUST)" userId="S::julie.kane3@nhs.net::94aec9ab-0c84-47fc-8199-1c574159fc06" providerId="AD" clId="Web-{FAACE22B-878A-6BE8-2F43-C8BC9FE70490}" dt="2022-11-24T16:07:35.113" v="261" actId="1076"/>
          <ac:spMkLst>
            <pc:docMk/>
            <pc:sldMk cId="1254091993" sldId="268"/>
            <ac:spMk id="17" creationId="{B0F5B8FC-D751-DAF9-0ABD-D76761E4898A}"/>
          </ac:spMkLst>
        </pc:spChg>
        <pc:spChg chg="add mod">
          <ac:chgData name="KANE, Julie (BIRMINGHAM WOMEN'S AND CHILDREN'S NHS FOUNDATION TRUST)" userId="S::julie.kane3@nhs.net::94aec9ab-0c84-47fc-8199-1c574159fc06" providerId="AD" clId="Web-{FAACE22B-878A-6BE8-2F43-C8BC9FE70490}" dt="2022-11-24T16:06:34.140" v="245" actId="1076"/>
          <ac:spMkLst>
            <pc:docMk/>
            <pc:sldMk cId="1254091993" sldId="268"/>
            <ac:spMk id="18" creationId="{FC4603D6-A35E-CCAB-1E7D-5B9C31A2CEAE}"/>
          </ac:spMkLst>
        </pc:spChg>
        <pc:spChg chg="add mod">
          <ac:chgData name="KANE, Julie (BIRMINGHAM WOMEN'S AND CHILDREN'S NHS FOUNDATION TRUST)" userId="S::julie.kane3@nhs.net::94aec9ab-0c84-47fc-8199-1c574159fc06" providerId="AD" clId="Web-{FAACE22B-878A-6BE8-2F43-C8BC9FE70490}" dt="2022-11-24T16:07:41.238" v="263" actId="1076"/>
          <ac:spMkLst>
            <pc:docMk/>
            <pc:sldMk cId="1254091993" sldId="268"/>
            <ac:spMk id="19" creationId="{72C28AC4-75D1-3E6D-6BEB-9EA8923C9C8A}"/>
          </ac:spMkLst>
        </pc:spChg>
        <pc:spChg chg="add mod">
          <ac:chgData name="KANE, Julie (BIRMINGHAM WOMEN'S AND CHILDREN'S NHS FOUNDATION TRUST)" userId="S::julie.kane3@nhs.net::94aec9ab-0c84-47fc-8199-1c574159fc06" providerId="AD" clId="Web-{FAACE22B-878A-6BE8-2F43-C8BC9FE70490}" dt="2022-11-24T16:06:37.468" v="246" actId="1076"/>
          <ac:spMkLst>
            <pc:docMk/>
            <pc:sldMk cId="1254091993" sldId="268"/>
            <ac:spMk id="20" creationId="{0D3F0EBF-A9A0-F68E-7337-76FE4A6F427A}"/>
          </ac:spMkLst>
        </pc:spChg>
        <pc:spChg chg="add mod">
          <ac:chgData name="KANE, Julie (BIRMINGHAM WOMEN'S AND CHILDREN'S NHS FOUNDATION TRUST)" userId="S::julie.kane3@nhs.net::94aec9ab-0c84-47fc-8199-1c574159fc06" providerId="AD" clId="Web-{FAACE22B-878A-6BE8-2F43-C8BC9FE70490}" dt="2022-11-24T16:08:24.569" v="277" actId="1076"/>
          <ac:spMkLst>
            <pc:docMk/>
            <pc:sldMk cId="1254091993" sldId="268"/>
            <ac:spMk id="21" creationId="{AB88A197-4195-CADD-F59B-E315B6F67C06}"/>
          </ac:spMkLst>
        </pc:spChg>
        <pc:spChg chg="add mod">
          <ac:chgData name="KANE, Julie (BIRMINGHAM WOMEN'S AND CHILDREN'S NHS FOUNDATION TRUST)" userId="S::julie.kane3@nhs.net::94aec9ab-0c84-47fc-8199-1c574159fc06" providerId="AD" clId="Web-{FAACE22B-878A-6BE8-2F43-C8BC9FE70490}" dt="2022-11-24T16:10:53.079" v="336" actId="1076"/>
          <ac:spMkLst>
            <pc:docMk/>
            <pc:sldMk cId="1254091993" sldId="268"/>
            <ac:spMk id="22" creationId="{D02ED45E-0D37-5590-9416-2621E30A525E}"/>
          </ac:spMkLst>
        </pc:spChg>
        <pc:spChg chg="add mod">
          <ac:chgData name="KANE, Julie (BIRMINGHAM WOMEN'S AND CHILDREN'S NHS FOUNDATION TRUST)" userId="S::julie.kane3@nhs.net::94aec9ab-0c84-47fc-8199-1c574159fc06" providerId="AD" clId="Web-{FAACE22B-878A-6BE8-2F43-C8BC9FE70490}" dt="2022-11-24T16:09:14.463" v="295" actId="1076"/>
          <ac:spMkLst>
            <pc:docMk/>
            <pc:sldMk cId="1254091993" sldId="268"/>
            <ac:spMk id="23" creationId="{036A3E5D-1A84-34AE-E5D8-48EE25366BB7}"/>
          </ac:spMkLst>
        </pc:spChg>
        <pc:spChg chg="add mod">
          <ac:chgData name="KANE, Julie (BIRMINGHAM WOMEN'S AND CHILDREN'S NHS FOUNDATION TRUST)" userId="S::julie.kane3@nhs.net::94aec9ab-0c84-47fc-8199-1c574159fc06" providerId="AD" clId="Web-{FAACE22B-878A-6BE8-2F43-C8BC9FE70490}" dt="2022-11-24T16:09:40.355" v="309" actId="1076"/>
          <ac:spMkLst>
            <pc:docMk/>
            <pc:sldMk cId="1254091993" sldId="268"/>
            <ac:spMk id="24" creationId="{54A9C920-10EE-A167-301D-EED52F383662}"/>
          </ac:spMkLst>
        </pc:spChg>
        <pc:spChg chg="add mod">
          <ac:chgData name="KANE, Julie (BIRMINGHAM WOMEN'S AND CHILDREN'S NHS FOUNDATION TRUST)" userId="S::julie.kane3@nhs.net::94aec9ab-0c84-47fc-8199-1c574159fc06" providerId="AD" clId="Web-{FAACE22B-878A-6BE8-2F43-C8BC9FE70490}" dt="2022-11-24T16:10:07.357" v="328" actId="1076"/>
          <ac:spMkLst>
            <pc:docMk/>
            <pc:sldMk cId="1254091993" sldId="268"/>
            <ac:spMk id="25" creationId="{8FC310A4-EDCD-30B8-2831-E8975161B5D5}"/>
          </ac:spMkLst>
        </pc:spChg>
        <pc:spChg chg="add mod">
          <ac:chgData name="KANE, Julie (BIRMINGHAM WOMEN'S AND CHILDREN'S NHS FOUNDATION TRUST)" userId="S::julie.kane3@nhs.net::94aec9ab-0c84-47fc-8199-1c574159fc06" providerId="AD" clId="Web-{FAACE22B-878A-6BE8-2F43-C8BC9FE70490}" dt="2022-11-24T16:10:49.001" v="335" actId="1076"/>
          <ac:spMkLst>
            <pc:docMk/>
            <pc:sldMk cId="1254091993" sldId="268"/>
            <ac:spMk id="26" creationId="{DE53D396-368A-15D9-9C99-2ED8A5181350}"/>
          </ac:spMkLst>
        </pc:spChg>
        <pc:picChg chg="add mod ord">
          <ac:chgData name="KANE, Julie (BIRMINGHAM WOMEN'S AND CHILDREN'S NHS FOUNDATION TRUST)" userId="S::julie.kane3@nhs.net::94aec9ab-0c84-47fc-8199-1c574159fc06" providerId="AD" clId="Web-{FAACE22B-878A-6BE8-2F43-C8BC9FE70490}" dt="2022-11-24T16:00:24.959" v="133" actId="14100"/>
          <ac:picMkLst>
            <pc:docMk/>
            <pc:sldMk cId="1254091993" sldId="268"/>
            <ac:picMk id="4" creationId="{4E1EA256-D889-9C6F-53DC-C837411E9016}"/>
          </ac:picMkLst>
        </pc:picChg>
        <pc:picChg chg="add mod modCrop">
          <ac:chgData name="KANE, Julie (BIRMINGHAM WOMEN'S AND CHILDREN'S NHS FOUNDATION TRUST)" userId="S::julie.kane3@nhs.net::94aec9ab-0c84-47fc-8199-1c574159fc06" providerId="AD" clId="Web-{FAACE22B-878A-6BE8-2F43-C8BC9FE70490}" dt="2022-11-24T16:00:39.570" v="136" actId="14100"/>
          <ac:picMkLst>
            <pc:docMk/>
            <pc:sldMk cId="1254091993" sldId="268"/>
            <ac:picMk id="5" creationId="{8E2926F0-068A-BBDA-DB71-6757FE8BB348}"/>
          </ac:picMkLst>
        </pc:picChg>
        <pc:picChg chg="add mod">
          <ac:chgData name="KANE, Julie (BIRMINGHAM WOMEN'S AND CHILDREN'S NHS FOUNDATION TRUST)" userId="S::julie.kane3@nhs.net::94aec9ab-0c84-47fc-8199-1c574159fc06" providerId="AD" clId="Web-{FAACE22B-878A-6BE8-2F43-C8BC9FE70490}" dt="2022-11-24T16:11:14.049" v="338" actId="14100"/>
          <ac:picMkLst>
            <pc:docMk/>
            <pc:sldMk cId="1254091993" sldId="268"/>
            <ac:picMk id="6" creationId="{C3397E7C-0686-C7D5-484E-E42B55F521EA}"/>
          </ac:picMkLst>
        </pc:picChg>
        <pc:picChg chg="add mod modCrop">
          <ac:chgData name="KANE, Julie (BIRMINGHAM WOMEN'S AND CHILDREN'S NHS FOUNDATION TRUST)" userId="S::julie.kane3@nhs.net::94aec9ab-0c84-47fc-8199-1c574159fc06" providerId="AD" clId="Web-{FAACE22B-878A-6BE8-2F43-C8BC9FE70490}" dt="2022-11-24T16:00:02.552" v="127" actId="1076"/>
          <ac:picMkLst>
            <pc:docMk/>
            <pc:sldMk cId="1254091993" sldId="268"/>
            <ac:picMk id="7" creationId="{50CCBD0C-FB24-8577-6D53-B3FE9344E2F6}"/>
          </ac:picMkLst>
        </pc:picChg>
        <pc:picChg chg="add del mod">
          <ac:chgData name="KANE, Julie (BIRMINGHAM WOMEN'S AND CHILDREN'S NHS FOUNDATION TRUST)" userId="S::julie.kane3@nhs.net::94aec9ab-0c84-47fc-8199-1c574159fc06" providerId="AD" clId="Web-{FAACE22B-878A-6BE8-2F43-C8BC9FE70490}" dt="2022-11-24T16:02:51.297" v="149"/>
          <ac:picMkLst>
            <pc:docMk/>
            <pc:sldMk cId="1254091993" sldId="268"/>
            <ac:picMk id="9" creationId="{CBFE4931-5C7D-01C8-6B8D-EE68B60E6639}"/>
          </ac:picMkLst>
        </pc:picChg>
      </pc:sldChg>
      <pc:sldChg chg="new del">
        <pc:chgData name="KANE, Julie (BIRMINGHAM WOMEN'S AND CHILDREN'S NHS FOUNDATION TRUST)" userId="S::julie.kane3@nhs.net::94aec9ab-0c84-47fc-8199-1c574159fc06" providerId="AD" clId="Web-{FAACE22B-878A-6BE8-2F43-C8BC9FE70490}" dt="2022-11-24T16:23:13.910" v="575"/>
        <pc:sldMkLst>
          <pc:docMk/>
          <pc:sldMk cId="2074164487" sldId="269"/>
        </pc:sldMkLst>
      </pc:sldChg>
    </pc:docChg>
  </pc:docChgLst>
  <pc:docChgLst>
    <pc:chgData name="KANE, Julie (BIRMINGHAM WOMEN'S AND CHILDREN'S NHS FOUNDATION TRUST)" userId="94aec9ab-0c84-47fc-8199-1c574159fc06" providerId="ADAL" clId="{267C1047-5AF8-4E8B-A468-989F7546D346}"/>
    <pc:docChg chg="undo custSel addSld modSld sldOrd">
      <pc:chgData name="KANE, Julie (BIRMINGHAM WOMEN'S AND CHILDREN'S NHS FOUNDATION TRUST)" userId="94aec9ab-0c84-47fc-8199-1c574159fc06" providerId="ADAL" clId="{267C1047-5AF8-4E8B-A468-989F7546D346}" dt="2022-11-28T10:12:03.308" v="701" actId="1037"/>
      <pc:docMkLst>
        <pc:docMk/>
      </pc:docMkLst>
      <pc:sldChg chg="addSp delSp modSp mod">
        <pc:chgData name="KANE, Julie (BIRMINGHAM WOMEN'S AND CHILDREN'S NHS FOUNDATION TRUST)" userId="94aec9ab-0c84-47fc-8199-1c574159fc06" providerId="ADAL" clId="{267C1047-5AF8-4E8B-A468-989F7546D346}" dt="2022-11-28T10:10:00.358" v="637" actId="1076"/>
        <pc:sldMkLst>
          <pc:docMk/>
          <pc:sldMk cId="1210198327" sldId="257"/>
        </pc:sldMkLst>
        <pc:spChg chg="del">
          <ac:chgData name="KANE, Julie (BIRMINGHAM WOMEN'S AND CHILDREN'S NHS FOUNDATION TRUST)" userId="94aec9ab-0c84-47fc-8199-1c574159fc06" providerId="ADAL" clId="{267C1047-5AF8-4E8B-A468-989F7546D346}" dt="2022-11-28T09:41:42.166" v="0" actId="478"/>
          <ac:spMkLst>
            <pc:docMk/>
            <pc:sldMk cId="1210198327" sldId="257"/>
            <ac:spMk id="3" creationId="{D534F399-BE95-EBCB-F81C-3C6109B6C8AC}"/>
          </ac:spMkLst>
        </pc:spChg>
        <pc:spChg chg="mod">
          <ac:chgData name="KANE, Julie (BIRMINGHAM WOMEN'S AND CHILDREN'S NHS FOUNDATION TRUST)" userId="94aec9ab-0c84-47fc-8199-1c574159fc06" providerId="ADAL" clId="{267C1047-5AF8-4E8B-A468-989F7546D346}" dt="2022-11-28T10:10:00.358" v="637" actId="1076"/>
          <ac:spMkLst>
            <pc:docMk/>
            <pc:sldMk cId="1210198327" sldId="257"/>
            <ac:spMk id="5" creationId="{01321C34-EC74-075B-9CD8-F03468337E14}"/>
          </ac:spMkLst>
        </pc:spChg>
        <pc:spChg chg="add mod">
          <ac:chgData name="KANE, Julie (BIRMINGHAM WOMEN'S AND CHILDREN'S NHS FOUNDATION TRUST)" userId="94aec9ab-0c84-47fc-8199-1c574159fc06" providerId="ADAL" clId="{267C1047-5AF8-4E8B-A468-989F7546D346}" dt="2022-11-28T09:55:24.480" v="86" actId="1076"/>
          <ac:spMkLst>
            <pc:docMk/>
            <pc:sldMk cId="1210198327" sldId="257"/>
            <ac:spMk id="6" creationId="{98EF8DC6-2EE8-4375-BCF7-22F9C13DAF27}"/>
          </ac:spMkLst>
        </pc:spChg>
        <pc:picChg chg="add del mod modCrop">
          <ac:chgData name="KANE, Julie (BIRMINGHAM WOMEN'S AND CHILDREN'S NHS FOUNDATION TRUST)" userId="94aec9ab-0c84-47fc-8199-1c574159fc06" providerId="ADAL" clId="{267C1047-5AF8-4E8B-A468-989F7546D346}" dt="2022-11-28T09:53:54.959" v="75" actId="478"/>
          <ac:picMkLst>
            <pc:docMk/>
            <pc:sldMk cId="1210198327" sldId="257"/>
            <ac:picMk id="7" creationId="{1FD489E8-74B8-46D5-A2DB-1414F12272A0}"/>
          </ac:picMkLst>
        </pc:picChg>
        <pc:picChg chg="add del">
          <ac:chgData name="KANE, Julie (BIRMINGHAM WOMEN'S AND CHILDREN'S NHS FOUNDATION TRUST)" userId="94aec9ab-0c84-47fc-8199-1c574159fc06" providerId="ADAL" clId="{267C1047-5AF8-4E8B-A468-989F7546D346}" dt="2022-11-28T09:53:54.959" v="75" actId="478"/>
          <ac:picMkLst>
            <pc:docMk/>
            <pc:sldMk cId="1210198327" sldId="257"/>
            <ac:picMk id="1026" creationId="{99FC7B55-B2A1-4079-9CF2-16DB111812CD}"/>
          </ac:picMkLst>
        </pc:picChg>
        <pc:picChg chg="add mod">
          <ac:chgData name="KANE, Julie (BIRMINGHAM WOMEN'S AND CHILDREN'S NHS FOUNDATION TRUST)" userId="94aec9ab-0c84-47fc-8199-1c574159fc06" providerId="ADAL" clId="{267C1047-5AF8-4E8B-A468-989F7546D346}" dt="2022-11-28T09:54:56.400" v="81" actId="1076"/>
          <ac:picMkLst>
            <pc:docMk/>
            <pc:sldMk cId="1210198327" sldId="257"/>
            <ac:picMk id="1028" creationId="{BCED7E35-54A2-4148-AC3C-1E9A0C228324}"/>
          </ac:picMkLst>
        </pc:picChg>
      </pc:sldChg>
      <pc:sldChg chg="ord">
        <pc:chgData name="KANE, Julie (BIRMINGHAM WOMEN'S AND CHILDREN'S NHS FOUNDATION TRUST)" userId="94aec9ab-0c84-47fc-8199-1c574159fc06" providerId="ADAL" clId="{267C1047-5AF8-4E8B-A468-989F7546D346}" dt="2022-11-28T10:10:40.944" v="641"/>
        <pc:sldMkLst>
          <pc:docMk/>
          <pc:sldMk cId="781303142" sldId="258"/>
        </pc:sldMkLst>
      </pc:sldChg>
      <pc:sldChg chg="ord">
        <pc:chgData name="KANE, Julie (BIRMINGHAM WOMEN'S AND CHILDREN'S NHS FOUNDATION TRUST)" userId="94aec9ab-0c84-47fc-8199-1c574159fc06" providerId="ADAL" clId="{267C1047-5AF8-4E8B-A468-989F7546D346}" dt="2022-11-28T10:10:40.944" v="641"/>
        <pc:sldMkLst>
          <pc:docMk/>
          <pc:sldMk cId="4041234519" sldId="259"/>
        </pc:sldMkLst>
      </pc:sldChg>
      <pc:sldChg chg="modSp mod">
        <pc:chgData name="KANE, Julie (BIRMINGHAM WOMEN'S AND CHILDREN'S NHS FOUNDATION TRUST)" userId="94aec9ab-0c84-47fc-8199-1c574159fc06" providerId="ADAL" clId="{267C1047-5AF8-4E8B-A468-989F7546D346}" dt="2022-11-28T09:57:12.037" v="219" actId="20577"/>
        <pc:sldMkLst>
          <pc:docMk/>
          <pc:sldMk cId="1736007284" sldId="260"/>
        </pc:sldMkLst>
        <pc:spChg chg="mod">
          <ac:chgData name="KANE, Julie (BIRMINGHAM WOMEN'S AND CHILDREN'S NHS FOUNDATION TRUST)" userId="94aec9ab-0c84-47fc-8199-1c574159fc06" providerId="ADAL" clId="{267C1047-5AF8-4E8B-A468-989F7546D346}" dt="2022-11-28T09:57:12.037" v="219" actId="20577"/>
          <ac:spMkLst>
            <pc:docMk/>
            <pc:sldMk cId="1736007284" sldId="260"/>
            <ac:spMk id="3" creationId="{DE010552-BDC5-4EFF-B117-623F46335791}"/>
          </ac:spMkLst>
        </pc:spChg>
      </pc:sldChg>
      <pc:sldChg chg="modSp mod">
        <pc:chgData name="KANE, Julie (BIRMINGHAM WOMEN'S AND CHILDREN'S NHS FOUNDATION TRUST)" userId="94aec9ab-0c84-47fc-8199-1c574159fc06" providerId="ADAL" clId="{267C1047-5AF8-4E8B-A468-989F7546D346}" dt="2022-11-28T10:11:25.807" v="647" actId="20577"/>
        <pc:sldMkLst>
          <pc:docMk/>
          <pc:sldMk cId="508889044" sldId="261"/>
        </pc:sldMkLst>
        <pc:spChg chg="mod">
          <ac:chgData name="KANE, Julie (BIRMINGHAM WOMEN'S AND CHILDREN'S NHS FOUNDATION TRUST)" userId="94aec9ab-0c84-47fc-8199-1c574159fc06" providerId="ADAL" clId="{267C1047-5AF8-4E8B-A468-989F7546D346}" dt="2022-11-28T10:11:25.807" v="647" actId="20577"/>
          <ac:spMkLst>
            <pc:docMk/>
            <pc:sldMk cId="508889044" sldId="261"/>
            <ac:spMk id="2" creationId="{5B3C44D7-D7C5-4B59-8F3B-A7B2C0FD5BB6}"/>
          </ac:spMkLst>
        </pc:spChg>
      </pc:sldChg>
      <pc:sldChg chg="modSp mod">
        <pc:chgData name="KANE, Julie (BIRMINGHAM WOMEN'S AND CHILDREN'S NHS FOUNDATION TRUST)" userId="94aec9ab-0c84-47fc-8199-1c574159fc06" providerId="ADAL" clId="{267C1047-5AF8-4E8B-A468-989F7546D346}" dt="2022-11-28T10:10:55.517" v="642" actId="33524"/>
        <pc:sldMkLst>
          <pc:docMk/>
          <pc:sldMk cId="384184884" sldId="262"/>
        </pc:sldMkLst>
        <pc:spChg chg="mod">
          <ac:chgData name="KANE, Julie (BIRMINGHAM WOMEN'S AND CHILDREN'S NHS FOUNDATION TRUST)" userId="94aec9ab-0c84-47fc-8199-1c574159fc06" providerId="ADAL" clId="{267C1047-5AF8-4E8B-A468-989F7546D346}" dt="2022-11-28T10:10:55.517" v="642" actId="33524"/>
          <ac:spMkLst>
            <pc:docMk/>
            <pc:sldMk cId="384184884" sldId="262"/>
            <ac:spMk id="3" creationId="{DE010552-BDC5-4EFF-B117-623F46335791}"/>
          </ac:spMkLst>
        </pc:spChg>
      </pc:sldChg>
      <pc:sldChg chg="addSp delSp modSp mod">
        <pc:chgData name="KANE, Julie (BIRMINGHAM WOMEN'S AND CHILDREN'S NHS FOUNDATION TRUST)" userId="94aec9ab-0c84-47fc-8199-1c574159fc06" providerId="ADAL" clId="{267C1047-5AF8-4E8B-A468-989F7546D346}" dt="2022-11-28T10:07:24.463" v="595" actId="1076"/>
        <pc:sldMkLst>
          <pc:docMk/>
          <pc:sldMk cId="163211911" sldId="266"/>
        </pc:sldMkLst>
        <pc:spChg chg="mod">
          <ac:chgData name="KANE, Julie (BIRMINGHAM WOMEN'S AND CHILDREN'S NHS FOUNDATION TRUST)" userId="94aec9ab-0c84-47fc-8199-1c574159fc06" providerId="ADAL" clId="{267C1047-5AF8-4E8B-A468-989F7546D346}" dt="2022-11-28T10:07:18.654" v="594" actId="255"/>
          <ac:spMkLst>
            <pc:docMk/>
            <pc:sldMk cId="163211911" sldId="266"/>
            <ac:spMk id="3" creationId="{B6BFB052-857F-4265-BEBC-550697B18AA4}"/>
          </ac:spMkLst>
        </pc:spChg>
        <pc:spChg chg="add mod">
          <ac:chgData name="KANE, Julie (BIRMINGHAM WOMEN'S AND CHILDREN'S NHS FOUNDATION TRUST)" userId="94aec9ab-0c84-47fc-8199-1c574159fc06" providerId="ADAL" clId="{267C1047-5AF8-4E8B-A468-989F7546D346}" dt="2022-11-28T10:07:06.677" v="593" actId="27636"/>
          <ac:spMkLst>
            <pc:docMk/>
            <pc:sldMk cId="163211911" sldId="266"/>
            <ac:spMk id="6" creationId="{2177DB0A-A77C-4E45-908E-AC7742CBB109}"/>
          </ac:spMkLst>
        </pc:spChg>
        <pc:picChg chg="del">
          <ac:chgData name="KANE, Julie (BIRMINGHAM WOMEN'S AND CHILDREN'S NHS FOUNDATION TRUST)" userId="94aec9ab-0c84-47fc-8199-1c574159fc06" providerId="ADAL" clId="{267C1047-5AF8-4E8B-A468-989F7546D346}" dt="2022-11-28T10:03:44.922" v="420" actId="21"/>
          <ac:picMkLst>
            <pc:docMk/>
            <pc:sldMk cId="163211911" sldId="266"/>
            <ac:picMk id="4" creationId="{B21444C3-70CA-93F3-345F-81B5CA2259C7}"/>
          </ac:picMkLst>
        </pc:picChg>
        <pc:picChg chg="add mod">
          <ac:chgData name="KANE, Julie (BIRMINGHAM WOMEN'S AND CHILDREN'S NHS FOUNDATION TRUST)" userId="94aec9ab-0c84-47fc-8199-1c574159fc06" providerId="ADAL" clId="{267C1047-5AF8-4E8B-A468-989F7546D346}" dt="2022-11-28T10:07:24.463" v="595" actId="1076"/>
          <ac:picMkLst>
            <pc:docMk/>
            <pc:sldMk cId="163211911" sldId="266"/>
            <ac:picMk id="2050" creationId="{44CD71B6-EBC5-455A-A572-25F55F2B5A97}"/>
          </ac:picMkLst>
        </pc:picChg>
      </pc:sldChg>
      <pc:sldChg chg="addSp delSp modSp mod">
        <pc:chgData name="KANE, Julie (BIRMINGHAM WOMEN'S AND CHILDREN'S NHS FOUNDATION TRUST)" userId="94aec9ab-0c84-47fc-8199-1c574159fc06" providerId="ADAL" clId="{267C1047-5AF8-4E8B-A468-989F7546D346}" dt="2022-11-28T10:11:47.120" v="649" actId="1076"/>
        <pc:sldMkLst>
          <pc:docMk/>
          <pc:sldMk cId="2308310307" sldId="267"/>
        </pc:sldMkLst>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2" creationId="{223302B7-D271-C42C-AD79-CA5E9E933E51}"/>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3" creationId="{BFAAD414-BE28-64AA-4716-E17D62DCC2D2}"/>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4" creationId="{07BD24A4-0E48-822A-63BC-3A8D6A78CBB2}"/>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5" creationId="{B80CFAD8-C2E6-6860-132D-D817F6DF26D4}"/>
          </ac:spMkLst>
        </pc:spChg>
        <pc:spChg chg="mod">
          <ac:chgData name="KANE, Julie (BIRMINGHAM WOMEN'S AND CHILDREN'S NHS FOUNDATION TRUST)" userId="94aec9ab-0c84-47fc-8199-1c574159fc06" providerId="ADAL" clId="{267C1047-5AF8-4E8B-A468-989F7546D346}" dt="2022-11-28T10:11:43.647" v="648" actId="1076"/>
          <ac:spMkLst>
            <pc:docMk/>
            <pc:sldMk cId="2308310307" sldId="267"/>
            <ac:spMk id="9" creationId="{E9C030DC-EC54-8E7A-A475-3F8F2EBE0D0F}"/>
          </ac:spMkLst>
        </pc:spChg>
        <pc:picChg chg="add mod">
          <ac:chgData name="KANE, Julie (BIRMINGHAM WOMEN'S AND CHILDREN'S NHS FOUNDATION TRUST)" userId="94aec9ab-0c84-47fc-8199-1c574159fc06" providerId="ADAL" clId="{267C1047-5AF8-4E8B-A468-989F7546D346}" dt="2022-11-28T10:11:47.120" v="649" actId="1076"/>
          <ac:picMkLst>
            <pc:docMk/>
            <pc:sldMk cId="2308310307" sldId="267"/>
            <ac:picMk id="8" creationId="{2EBA0948-27F3-439B-A771-920192464E2F}"/>
          </ac:picMkLst>
        </pc:picChg>
      </pc:sldChg>
      <pc:sldChg chg="ord">
        <pc:chgData name="KANE, Julie (BIRMINGHAM WOMEN'S AND CHILDREN'S NHS FOUNDATION TRUST)" userId="94aec9ab-0c84-47fc-8199-1c574159fc06" providerId="ADAL" clId="{267C1047-5AF8-4E8B-A468-989F7546D346}" dt="2022-11-28T10:09:53.013" v="636"/>
        <pc:sldMkLst>
          <pc:docMk/>
          <pc:sldMk cId="1254091993" sldId="268"/>
        </pc:sldMkLst>
      </pc:sldChg>
      <pc:sldChg chg="modSp mod">
        <pc:chgData name="KANE, Julie (BIRMINGHAM WOMEN'S AND CHILDREN'S NHS FOUNDATION TRUST)" userId="94aec9ab-0c84-47fc-8199-1c574159fc06" providerId="ADAL" clId="{267C1047-5AF8-4E8B-A468-989F7546D346}" dt="2022-11-28T10:09:50.015" v="634" actId="1076"/>
        <pc:sldMkLst>
          <pc:docMk/>
          <pc:sldMk cId="3610591124" sldId="269"/>
        </pc:sldMkLst>
        <pc:spChg chg="mod">
          <ac:chgData name="KANE, Julie (BIRMINGHAM WOMEN'S AND CHILDREN'S NHS FOUNDATION TRUST)" userId="94aec9ab-0c84-47fc-8199-1c574159fc06" providerId="ADAL" clId="{267C1047-5AF8-4E8B-A468-989F7546D346}" dt="2022-11-28T10:09:50.015" v="634" actId="1076"/>
          <ac:spMkLst>
            <pc:docMk/>
            <pc:sldMk cId="3610591124" sldId="269"/>
            <ac:spMk id="5" creationId="{01321C34-EC74-075B-9CD8-F03468337E14}"/>
          </ac:spMkLst>
        </pc:spChg>
        <pc:picChg chg="mod">
          <ac:chgData name="KANE, Julie (BIRMINGHAM WOMEN'S AND CHILDREN'S NHS FOUNDATION TRUST)" userId="94aec9ab-0c84-47fc-8199-1c574159fc06" providerId="ADAL" clId="{267C1047-5AF8-4E8B-A468-989F7546D346}" dt="2022-11-28T10:09:46.999" v="633" actId="1076"/>
          <ac:picMkLst>
            <pc:docMk/>
            <pc:sldMk cId="3610591124" sldId="269"/>
            <ac:picMk id="4" creationId="{B0F69529-293F-889D-5C2E-96F182B1DF2B}"/>
          </ac:picMkLst>
        </pc:picChg>
      </pc:sldChg>
      <pc:sldChg chg="addSp delSp modSp new mod">
        <pc:chgData name="KANE, Julie (BIRMINGHAM WOMEN'S AND CHILDREN'S NHS FOUNDATION TRUST)" userId="94aec9ab-0c84-47fc-8199-1c574159fc06" providerId="ADAL" clId="{267C1047-5AF8-4E8B-A468-989F7546D346}" dt="2022-11-28T10:12:03.308" v="701" actId="1037"/>
        <pc:sldMkLst>
          <pc:docMk/>
          <pc:sldMk cId="1155499056" sldId="270"/>
        </pc:sldMkLst>
        <pc:spChg chg="del">
          <ac:chgData name="KANE, Julie (BIRMINGHAM WOMEN'S AND CHILDREN'S NHS FOUNDATION TRUST)" userId="94aec9ab-0c84-47fc-8199-1c574159fc06" providerId="ADAL" clId="{267C1047-5AF8-4E8B-A468-989F7546D346}" dt="2022-11-28T10:00:54.558" v="366" actId="478"/>
          <ac:spMkLst>
            <pc:docMk/>
            <pc:sldMk cId="1155499056" sldId="270"/>
            <ac:spMk id="2" creationId="{32679B7D-DCC5-49C6-A741-21E0889E7AE7}"/>
          </ac:spMkLst>
        </pc:spChg>
        <pc:spChg chg="del">
          <ac:chgData name="KANE, Julie (BIRMINGHAM WOMEN'S AND CHILDREN'S NHS FOUNDATION TRUST)" userId="94aec9ab-0c84-47fc-8199-1c574159fc06" providerId="ADAL" clId="{267C1047-5AF8-4E8B-A468-989F7546D346}" dt="2022-11-28T10:00:53.406" v="365" actId="478"/>
          <ac:spMkLst>
            <pc:docMk/>
            <pc:sldMk cId="1155499056" sldId="270"/>
            <ac:spMk id="3" creationId="{61CA6934-A03C-467F-B0D8-C546F0FF9F26}"/>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4" creationId="{19C29EED-0542-483A-A9C9-00EB2D9F00A9}"/>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5" creationId="{95F8D06E-EAC4-4D7E-9157-E98108D82132}"/>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6" creationId="{2C687471-F711-4AE5-A4F0-48F8BBE42DF6}"/>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7" creationId="{14DB3254-D7AB-40C3-83C2-631D2D9544FF}"/>
          </ac:spMkLst>
        </pc:spChg>
        <pc:spChg chg="add mod">
          <ac:chgData name="KANE, Julie (BIRMINGHAM WOMEN'S AND CHILDREN'S NHS FOUNDATION TRUST)" userId="94aec9ab-0c84-47fc-8199-1c574159fc06" providerId="ADAL" clId="{267C1047-5AF8-4E8B-A468-989F7546D346}" dt="2022-11-28T10:02:01.454" v="392" actId="1076"/>
          <ac:spMkLst>
            <pc:docMk/>
            <pc:sldMk cId="1155499056" sldId="270"/>
            <ac:spMk id="9" creationId="{5896160D-227D-4099-83AC-D26E813DF544}"/>
          </ac:spMkLst>
        </pc:spChg>
        <pc:spChg chg="add mod">
          <ac:chgData name="KANE, Julie (BIRMINGHAM WOMEN'S AND CHILDREN'S NHS FOUNDATION TRUST)" userId="94aec9ab-0c84-47fc-8199-1c574159fc06" providerId="ADAL" clId="{267C1047-5AF8-4E8B-A468-989F7546D346}" dt="2022-11-28T10:03:31.815" v="419" actId="1076"/>
          <ac:spMkLst>
            <pc:docMk/>
            <pc:sldMk cId="1155499056" sldId="270"/>
            <ac:spMk id="11" creationId="{86FFAAD9-31D7-4E92-AA0A-A3B806F39F72}"/>
          </ac:spMkLst>
        </pc:spChg>
      </pc:sldChg>
    </pc:docChg>
  </pc:docChgLst>
  <pc:docChgLst>
    <pc:chgData name="KANE, Julie (BIRMINGHAM WOMEN'S AND CHILDREN'S NHS FOUNDATION TRUST)" userId="S::julie.kane3@nhs.net::94aec9ab-0c84-47fc-8199-1c574159fc06" providerId="AD" clId="Web-{750FFAD8-BC72-9F09-7D43-BFCA1B38AF4B}"/>
    <pc:docChg chg="addSld delSld modSld sldOrd">
      <pc:chgData name="KANE, Julie (BIRMINGHAM WOMEN'S AND CHILDREN'S NHS FOUNDATION TRUST)" userId="S::julie.kane3@nhs.net::94aec9ab-0c84-47fc-8199-1c574159fc06" providerId="AD" clId="Web-{750FFAD8-BC72-9F09-7D43-BFCA1B38AF4B}" dt="2023-09-11T18:20:59.052" v="516" actId="14100"/>
      <pc:docMkLst>
        <pc:docMk/>
      </pc:docMkLst>
      <pc:sldChg chg="addSp delSp modSp">
        <pc:chgData name="KANE, Julie (BIRMINGHAM WOMEN'S AND CHILDREN'S NHS FOUNDATION TRUST)" userId="S::julie.kane3@nhs.net::94aec9ab-0c84-47fc-8199-1c574159fc06" providerId="AD" clId="Web-{750FFAD8-BC72-9F09-7D43-BFCA1B38AF4B}" dt="2023-09-11T17:53:04.423" v="32"/>
        <pc:sldMkLst>
          <pc:docMk/>
          <pc:sldMk cId="301908697" sldId="256"/>
        </pc:sldMkLst>
        <pc:spChg chg="mod">
          <ac:chgData name="KANE, Julie (BIRMINGHAM WOMEN'S AND CHILDREN'S NHS FOUNDATION TRUST)" userId="S::julie.kane3@nhs.net::94aec9ab-0c84-47fc-8199-1c574159fc06" providerId="AD" clId="Web-{750FFAD8-BC72-9F09-7D43-BFCA1B38AF4B}" dt="2023-09-11T17:52:55.907" v="30" actId="1076"/>
          <ac:spMkLst>
            <pc:docMk/>
            <pc:sldMk cId="301908697" sldId="256"/>
            <ac:spMk id="2" creationId="{2308F2F1-066A-4FB9-819B-1B6E715BAD9C}"/>
          </ac:spMkLst>
        </pc:spChg>
        <pc:spChg chg="del">
          <ac:chgData name="KANE, Julie (BIRMINGHAM WOMEN'S AND CHILDREN'S NHS FOUNDATION TRUST)" userId="S::julie.kane3@nhs.net::94aec9ab-0c84-47fc-8199-1c574159fc06" providerId="AD" clId="Web-{750FFAD8-BC72-9F09-7D43-BFCA1B38AF4B}" dt="2023-09-11T17:52:59.282" v="31"/>
          <ac:spMkLst>
            <pc:docMk/>
            <pc:sldMk cId="301908697" sldId="256"/>
            <ac:spMk id="3" creationId="{EA19872F-BE8B-4BC2-8B96-D3E1C58EA8B6}"/>
          </ac:spMkLst>
        </pc:spChg>
        <pc:spChg chg="add del mod">
          <ac:chgData name="KANE, Julie (BIRMINGHAM WOMEN'S AND CHILDREN'S NHS FOUNDATION TRUST)" userId="S::julie.kane3@nhs.net::94aec9ab-0c84-47fc-8199-1c574159fc06" providerId="AD" clId="Web-{750FFAD8-BC72-9F09-7D43-BFCA1B38AF4B}" dt="2023-09-11T17:53:04.423" v="32"/>
          <ac:spMkLst>
            <pc:docMk/>
            <pc:sldMk cId="301908697" sldId="256"/>
            <ac:spMk id="6" creationId="{5FCFFB1A-1DDA-05BD-CEBC-D55CE0FC5B98}"/>
          </ac:spMkLst>
        </pc:spChg>
      </pc:sldChg>
      <pc:sldChg chg="del">
        <pc:chgData name="KANE, Julie (BIRMINGHAM WOMEN'S AND CHILDREN'S NHS FOUNDATION TRUST)" userId="S::julie.kane3@nhs.net::94aec9ab-0c84-47fc-8199-1c574159fc06" providerId="AD" clId="Web-{750FFAD8-BC72-9F09-7D43-BFCA1B38AF4B}" dt="2023-09-11T17:53:20.033" v="43"/>
        <pc:sldMkLst>
          <pc:docMk/>
          <pc:sldMk cId="1210198327" sldId="257"/>
        </pc:sldMkLst>
      </pc:sldChg>
      <pc:sldChg chg="del">
        <pc:chgData name="KANE, Julie (BIRMINGHAM WOMEN'S AND CHILDREN'S NHS FOUNDATION TRUST)" userId="S::julie.kane3@nhs.net::94aec9ab-0c84-47fc-8199-1c574159fc06" providerId="AD" clId="Web-{750FFAD8-BC72-9F09-7D43-BFCA1B38AF4B}" dt="2023-09-11T17:53:20.018" v="35"/>
        <pc:sldMkLst>
          <pc:docMk/>
          <pc:sldMk cId="781303142" sldId="258"/>
        </pc:sldMkLst>
      </pc:sldChg>
      <pc:sldChg chg="del">
        <pc:chgData name="KANE, Julie (BIRMINGHAM WOMEN'S AND CHILDREN'S NHS FOUNDATION TRUST)" userId="S::julie.kane3@nhs.net::94aec9ab-0c84-47fc-8199-1c574159fc06" providerId="AD" clId="Web-{750FFAD8-BC72-9F09-7D43-BFCA1B38AF4B}" dt="2023-09-11T17:53:20.018" v="34"/>
        <pc:sldMkLst>
          <pc:docMk/>
          <pc:sldMk cId="4041234519" sldId="259"/>
        </pc:sldMkLst>
      </pc:sldChg>
      <pc:sldChg chg="del">
        <pc:chgData name="KANE, Julie (BIRMINGHAM WOMEN'S AND CHILDREN'S NHS FOUNDATION TRUST)" userId="S::julie.kane3@nhs.net::94aec9ab-0c84-47fc-8199-1c574159fc06" providerId="AD" clId="Web-{750FFAD8-BC72-9F09-7D43-BFCA1B38AF4B}" dt="2023-09-11T17:53:20.018" v="39"/>
        <pc:sldMkLst>
          <pc:docMk/>
          <pc:sldMk cId="1736007284" sldId="260"/>
        </pc:sldMkLst>
      </pc:sldChg>
      <pc:sldChg chg="del">
        <pc:chgData name="KANE, Julie (BIRMINGHAM WOMEN'S AND CHILDREN'S NHS FOUNDATION TRUST)" userId="S::julie.kane3@nhs.net::94aec9ab-0c84-47fc-8199-1c574159fc06" providerId="AD" clId="Web-{750FFAD8-BC72-9F09-7D43-BFCA1B38AF4B}" dt="2023-09-11T17:53:20.018" v="38"/>
        <pc:sldMkLst>
          <pc:docMk/>
          <pc:sldMk cId="508889044" sldId="261"/>
        </pc:sldMkLst>
      </pc:sldChg>
      <pc:sldChg chg="del">
        <pc:chgData name="KANE, Julie (BIRMINGHAM WOMEN'S AND CHILDREN'S NHS FOUNDATION TRUST)" userId="S::julie.kane3@nhs.net::94aec9ab-0c84-47fc-8199-1c574159fc06" providerId="AD" clId="Web-{750FFAD8-BC72-9F09-7D43-BFCA1B38AF4B}" dt="2023-09-11T17:53:20.018" v="41"/>
        <pc:sldMkLst>
          <pc:docMk/>
          <pc:sldMk cId="384184884" sldId="262"/>
        </pc:sldMkLst>
      </pc:sldChg>
      <pc:sldChg chg="del">
        <pc:chgData name="KANE, Julie (BIRMINGHAM WOMEN'S AND CHILDREN'S NHS FOUNDATION TRUST)" userId="S::julie.kane3@nhs.net::94aec9ab-0c84-47fc-8199-1c574159fc06" providerId="AD" clId="Web-{750FFAD8-BC72-9F09-7D43-BFCA1B38AF4B}" dt="2023-09-11T17:53:20.018" v="36"/>
        <pc:sldMkLst>
          <pc:docMk/>
          <pc:sldMk cId="1368250907" sldId="263"/>
        </pc:sldMkLst>
      </pc:sldChg>
      <pc:sldChg chg="del">
        <pc:chgData name="KANE, Julie (BIRMINGHAM WOMEN'S AND CHILDREN'S NHS FOUNDATION TRUST)" userId="S::julie.kane3@nhs.net::94aec9ab-0c84-47fc-8199-1c574159fc06" providerId="AD" clId="Web-{750FFAD8-BC72-9F09-7D43-BFCA1B38AF4B}" dt="2023-09-11T17:53:20.018" v="37"/>
        <pc:sldMkLst>
          <pc:docMk/>
          <pc:sldMk cId="755173485" sldId="264"/>
        </pc:sldMkLst>
      </pc:sldChg>
      <pc:sldChg chg="del">
        <pc:chgData name="KANE, Julie (BIRMINGHAM WOMEN'S AND CHILDREN'S NHS FOUNDATION TRUST)" userId="S::julie.kane3@nhs.net::94aec9ab-0c84-47fc-8199-1c574159fc06" providerId="AD" clId="Web-{750FFAD8-BC72-9F09-7D43-BFCA1B38AF4B}" dt="2023-09-11T17:53:20.018" v="40"/>
        <pc:sldMkLst>
          <pc:docMk/>
          <pc:sldMk cId="3749804075" sldId="265"/>
        </pc:sldMkLst>
      </pc:sldChg>
      <pc:sldChg chg="delSp modSp">
        <pc:chgData name="KANE, Julie (BIRMINGHAM WOMEN'S AND CHILDREN'S NHS FOUNDATION TRUST)" userId="S::julie.kane3@nhs.net::94aec9ab-0c84-47fc-8199-1c574159fc06" providerId="AD" clId="Web-{750FFAD8-BC72-9F09-7D43-BFCA1B38AF4B}" dt="2023-09-11T18:20:59.052" v="516" actId="14100"/>
        <pc:sldMkLst>
          <pc:docMk/>
          <pc:sldMk cId="163211911" sldId="266"/>
        </pc:sldMkLst>
        <pc:spChg chg="mod">
          <ac:chgData name="KANE, Julie (BIRMINGHAM WOMEN'S AND CHILDREN'S NHS FOUNDATION TRUST)" userId="S::julie.kane3@nhs.net::94aec9ab-0c84-47fc-8199-1c574159fc06" providerId="AD" clId="Web-{750FFAD8-BC72-9F09-7D43-BFCA1B38AF4B}" dt="2023-09-11T18:20:59.052" v="516" actId="14100"/>
          <ac:spMkLst>
            <pc:docMk/>
            <pc:sldMk cId="163211911" sldId="266"/>
            <ac:spMk id="2" creationId="{77319802-59C8-4FE8-9603-D3F0E6AFD58A}"/>
          </ac:spMkLst>
        </pc:spChg>
        <pc:spChg chg="mod">
          <ac:chgData name="KANE, Julie (BIRMINGHAM WOMEN'S AND CHILDREN'S NHS FOUNDATION TRUST)" userId="S::julie.kane3@nhs.net::94aec9ab-0c84-47fc-8199-1c574159fc06" providerId="AD" clId="Web-{750FFAD8-BC72-9F09-7D43-BFCA1B38AF4B}" dt="2023-09-11T18:07:58.921" v="297" actId="20577"/>
          <ac:spMkLst>
            <pc:docMk/>
            <pc:sldMk cId="163211911" sldId="266"/>
            <ac:spMk id="3" creationId="{B6BFB052-857F-4265-BEBC-550697B18AA4}"/>
          </ac:spMkLst>
        </pc:spChg>
        <pc:picChg chg="del">
          <ac:chgData name="KANE, Julie (BIRMINGHAM WOMEN'S AND CHILDREN'S NHS FOUNDATION TRUST)" userId="S::julie.kane3@nhs.net::94aec9ab-0c84-47fc-8199-1c574159fc06" providerId="AD" clId="Web-{750FFAD8-BC72-9F09-7D43-BFCA1B38AF4B}" dt="2023-09-11T18:02:51.322" v="286"/>
          <ac:picMkLst>
            <pc:docMk/>
            <pc:sldMk cId="163211911" sldId="266"/>
            <ac:picMk id="2050" creationId="{44CD71B6-EBC5-455A-A572-25F55F2B5A97}"/>
          </ac:picMkLst>
        </pc:picChg>
      </pc:sldChg>
      <pc:sldChg chg="addSp delSp modSp mod setBg">
        <pc:chgData name="KANE, Julie (BIRMINGHAM WOMEN'S AND CHILDREN'S NHS FOUNDATION TRUST)" userId="S::julie.kane3@nhs.net::94aec9ab-0c84-47fc-8199-1c574159fc06" providerId="AD" clId="Web-{750FFAD8-BC72-9F09-7D43-BFCA1B38AF4B}" dt="2023-09-11T18:20:22.550" v="506" actId="1076"/>
        <pc:sldMkLst>
          <pc:docMk/>
          <pc:sldMk cId="2308310307" sldId="267"/>
        </pc:sldMkLst>
        <pc:spChg chg="mod">
          <ac:chgData name="KANE, Julie (BIRMINGHAM WOMEN'S AND CHILDREN'S NHS FOUNDATION TRUST)" userId="S::julie.kane3@nhs.net::94aec9ab-0c84-47fc-8199-1c574159fc06" providerId="AD" clId="Web-{750FFAD8-BC72-9F09-7D43-BFCA1B38AF4B}" dt="2023-09-11T18:18:12.104" v="465" actId="1076"/>
          <ac:spMkLst>
            <pc:docMk/>
            <pc:sldMk cId="2308310307" sldId="267"/>
            <ac:spMk id="7" creationId="{88C04551-6AF2-DC9D-0EBE-12C43D96E309}"/>
          </ac:spMkLst>
        </pc:spChg>
        <pc:spChg chg="mod ord">
          <ac:chgData name="KANE, Julie (BIRMINGHAM WOMEN'S AND CHILDREN'S NHS FOUNDATION TRUST)" userId="S::julie.kane3@nhs.net::94aec9ab-0c84-47fc-8199-1c574159fc06" providerId="AD" clId="Web-{750FFAD8-BC72-9F09-7D43-BFCA1B38AF4B}" dt="2023-09-11T18:19:40.438" v="493" actId="14100"/>
          <ac:spMkLst>
            <pc:docMk/>
            <pc:sldMk cId="2308310307" sldId="267"/>
            <ac:spMk id="9" creationId="{E9C030DC-EC54-8E7A-A475-3F8F2EBE0D0F}"/>
          </ac:spMkLst>
        </pc:spChg>
        <pc:spChg chg="add del">
          <ac:chgData name="KANE, Julie (BIRMINGHAM WOMEN'S AND CHILDREN'S NHS FOUNDATION TRUST)" userId="S::julie.kane3@nhs.net::94aec9ab-0c84-47fc-8199-1c574159fc06" providerId="AD" clId="Web-{750FFAD8-BC72-9F09-7D43-BFCA1B38AF4B}" dt="2023-09-11T18:18:06.072" v="463"/>
          <ac:spMkLst>
            <pc:docMk/>
            <pc:sldMk cId="2308310307" sldId="267"/>
            <ac:spMk id="14" creationId="{6B0479F5-59EA-43F3-BAFC-2606376EB662}"/>
          </ac:spMkLst>
        </pc:spChg>
        <pc:spChg chg="add del">
          <ac:chgData name="KANE, Julie (BIRMINGHAM WOMEN'S AND CHILDREN'S NHS FOUNDATION TRUST)" userId="S::julie.kane3@nhs.net::94aec9ab-0c84-47fc-8199-1c574159fc06" providerId="AD" clId="Web-{750FFAD8-BC72-9F09-7D43-BFCA1B38AF4B}" dt="2023-09-11T18:18:06.072" v="463"/>
          <ac:spMkLst>
            <pc:docMk/>
            <pc:sldMk cId="2308310307" sldId="267"/>
            <ac:spMk id="16" creationId="{B2FBDB18-449B-4AC4-8813-45B35E1740DB}"/>
          </ac:spMkLst>
        </pc:spChg>
        <pc:spChg chg="add del">
          <ac:chgData name="KANE, Julie (BIRMINGHAM WOMEN'S AND CHILDREN'S NHS FOUNDATION TRUST)" userId="S::julie.kane3@nhs.net::94aec9ab-0c84-47fc-8199-1c574159fc06" providerId="AD" clId="Web-{750FFAD8-BC72-9F09-7D43-BFCA1B38AF4B}" dt="2023-09-11T18:18:06.072" v="463"/>
          <ac:spMkLst>
            <pc:docMk/>
            <pc:sldMk cId="2308310307" sldId="267"/>
            <ac:spMk id="18" creationId="{6BE5DED6-1669-479D-BEF4-66046883A9A9}"/>
          </ac:spMkLst>
        </pc:spChg>
        <pc:spChg chg="add del">
          <ac:chgData name="KANE, Julie (BIRMINGHAM WOMEN'S AND CHILDREN'S NHS FOUNDATION TRUST)" userId="S::julie.kane3@nhs.net::94aec9ab-0c84-47fc-8199-1c574159fc06" providerId="AD" clId="Web-{750FFAD8-BC72-9F09-7D43-BFCA1B38AF4B}" dt="2023-09-11T18:18:06.072" v="463"/>
          <ac:spMkLst>
            <pc:docMk/>
            <pc:sldMk cId="2308310307" sldId="267"/>
            <ac:spMk id="20" creationId="{08B47EB3-2327-4B83-885D-1A973B1035EC}"/>
          </ac:spMkLst>
        </pc:spChg>
        <pc:spChg chg="add del">
          <ac:chgData name="KANE, Julie (BIRMINGHAM WOMEN'S AND CHILDREN'S NHS FOUNDATION TRUST)" userId="S::julie.kane3@nhs.net::94aec9ab-0c84-47fc-8199-1c574159fc06" providerId="AD" clId="Web-{750FFAD8-BC72-9F09-7D43-BFCA1B38AF4B}" dt="2023-09-11T18:18:06.072" v="463"/>
          <ac:spMkLst>
            <pc:docMk/>
            <pc:sldMk cId="2308310307" sldId="267"/>
            <ac:spMk id="22" creationId="{28F38302-0411-4C02-A968-5BE487CB52F8}"/>
          </ac:spMkLst>
        </pc:spChg>
        <pc:spChg chg="add del">
          <ac:chgData name="KANE, Julie (BIRMINGHAM WOMEN'S AND CHILDREN'S NHS FOUNDATION TRUST)" userId="S::julie.kane3@nhs.net::94aec9ab-0c84-47fc-8199-1c574159fc06" providerId="AD" clId="Web-{750FFAD8-BC72-9F09-7D43-BFCA1B38AF4B}" dt="2023-09-11T18:18:02.525" v="460"/>
          <ac:spMkLst>
            <pc:docMk/>
            <pc:sldMk cId="2308310307" sldId="267"/>
            <ac:spMk id="27" creationId="{60DB02BD-FF61-4042-BC21-4EFF543EC0C3}"/>
          </ac:spMkLst>
        </pc:spChg>
        <pc:spChg chg="add del">
          <ac:chgData name="KANE, Julie (BIRMINGHAM WOMEN'S AND CHILDREN'S NHS FOUNDATION TRUST)" userId="S::julie.kane3@nhs.net::94aec9ab-0c84-47fc-8199-1c574159fc06" providerId="AD" clId="Web-{750FFAD8-BC72-9F09-7D43-BFCA1B38AF4B}" dt="2023-09-11T18:18:02.525" v="460"/>
          <ac:spMkLst>
            <pc:docMk/>
            <pc:sldMk cId="2308310307" sldId="267"/>
            <ac:spMk id="29" creationId="{5811A85E-38EA-465A-84F9-6230CF743E76}"/>
          </ac:spMkLst>
        </pc:spChg>
        <pc:spChg chg="add del">
          <ac:chgData name="KANE, Julie (BIRMINGHAM WOMEN'S AND CHILDREN'S NHS FOUNDATION TRUST)" userId="S::julie.kane3@nhs.net::94aec9ab-0c84-47fc-8199-1c574159fc06" providerId="AD" clId="Web-{750FFAD8-BC72-9F09-7D43-BFCA1B38AF4B}" dt="2023-09-11T18:18:02.525" v="460"/>
          <ac:spMkLst>
            <pc:docMk/>
            <pc:sldMk cId="2308310307" sldId="267"/>
            <ac:spMk id="31" creationId="{866290A3-7E80-441D-AA1E-5263326B1657}"/>
          </ac:spMkLst>
        </pc:spChg>
        <pc:spChg chg="add del">
          <ac:chgData name="KANE, Julie (BIRMINGHAM WOMEN'S AND CHILDREN'S NHS FOUNDATION TRUST)" userId="S::julie.kane3@nhs.net::94aec9ab-0c84-47fc-8199-1c574159fc06" providerId="AD" clId="Web-{750FFAD8-BC72-9F09-7D43-BFCA1B38AF4B}" dt="2023-09-11T18:18:06.041" v="462"/>
          <ac:spMkLst>
            <pc:docMk/>
            <pc:sldMk cId="2308310307" sldId="267"/>
            <ac:spMk id="33" creationId="{182681E8-C2DA-455B-A23E-04AC1EA4EADE}"/>
          </ac:spMkLst>
        </pc:spChg>
        <pc:spChg chg="add del">
          <ac:chgData name="KANE, Julie (BIRMINGHAM WOMEN'S AND CHILDREN'S NHS FOUNDATION TRUST)" userId="S::julie.kane3@nhs.net::94aec9ab-0c84-47fc-8199-1c574159fc06" providerId="AD" clId="Web-{750FFAD8-BC72-9F09-7D43-BFCA1B38AF4B}" dt="2023-09-11T18:18:06.041" v="462"/>
          <ac:spMkLst>
            <pc:docMk/>
            <pc:sldMk cId="2308310307" sldId="267"/>
            <ac:spMk id="34" creationId="{60DB02BD-FF61-4042-BC21-4EFF543EC0C3}"/>
          </ac:spMkLst>
        </pc:spChg>
        <pc:spChg chg="add del">
          <ac:chgData name="KANE, Julie (BIRMINGHAM WOMEN'S AND CHILDREN'S NHS FOUNDATION TRUST)" userId="S::julie.kane3@nhs.net::94aec9ab-0c84-47fc-8199-1c574159fc06" providerId="AD" clId="Web-{750FFAD8-BC72-9F09-7D43-BFCA1B38AF4B}" dt="2023-09-11T18:18:06.041" v="462"/>
          <ac:spMkLst>
            <pc:docMk/>
            <pc:sldMk cId="2308310307" sldId="267"/>
            <ac:spMk id="35" creationId="{06EE00CB-BDE3-434E-81A3-3A5045FA67BE}"/>
          </ac:spMkLst>
        </pc:spChg>
        <pc:spChg chg="add del">
          <ac:chgData name="KANE, Julie (BIRMINGHAM WOMEN'S AND CHILDREN'S NHS FOUNDATION TRUST)" userId="S::julie.kane3@nhs.net::94aec9ab-0c84-47fc-8199-1c574159fc06" providerId="AD" clId="Web-{750FFAD8-BC72-9F09-7D43-BFCA1B38AF4B}" dt="2023-09-11T18:18:06.041" v="462"/>
          <ac:spMkLst>
            <pc:docMk/>
            <pc:sldMk cId="2308310307" sldId="267"/>
            <ac:spMk id="36" creationId="{A5A46730-76F8-4230-A44E-BC7ED89623D0}"/>
          </ac:spMkLst>
        </pc:spChg>
        <pc:spChg chg="add">
          <ac:chgData name="KANE, Julie (BIRMINGHAM WOMEN'S AND CHILDREN'S NHS FOUNDATION TRUST)" userId="S::julie.kane3@nhs.net::94aec9ab-0c84-47fc-8199-1c574159fc06" providerId="AD" clId="Web-{750FFAD8-BC72-9F09-7D43-BFCA1B38AF4B}" dt="2023-09-11T18:18:06.072" v="463"/>
          <ac:spMkLst>
            <pc:docMk/>
            <pc:sldMk cId="2308310307" sldId="267"/>
            <ac:spMk id="38" creationId="{60DB02BD-FF61-4042-BC21-4EFF543EC0C3}"/>
          </ac:spMkLst>
        </pc:spChg>
        <pc:spChg chg="add">
          <ac:chgData name="KANE, Julie (BIRMINGHAM WOMEN'S AND CHILDREN'S NHS FOUNDATION TRUST)" userId="S::julie.kane3@nhs.net::94aec9ab-0c84-47fc-8199-1c574159fc06" providerId="AD" clId="Web-{750FFAD8-BC72-9F09-7D43-BFCA1B38AF4B}" dt="2023-09-11T18:18:06.072" v="463"/>
          <ac:spMkLst>
            <pc:docMk/>
            <pc:sldMk cId="2308310307" sldId="267"/>
            <ac:spMk id="39" creationId="{5811A85E-38EA-465A-84F9-6230CF743E76}"/>
          </ac:spMkLst>
        </pc:spChg>
        <pc:spChg chg="add">
          <ac:chgData name="KANE, Julie (BIRMINGHAM WOMEN'S AND CHILDREN'S NHS FOUNDATION TRUST)" userId="S::julie.kane3@nhs.net::94aec9ab-0c84-47fc-8199-1c574159fc06" providerId="AD" clId="Web-{750FFAD8-BC72-9F09-7D43-BFCA1B38AF4B}" dt="2023-09-11T18:18:06.072" v="463"/>
          <ac:spMkLst>
            <pc:docMk/>
            <pc:sldMk cId="2308310307" sldId="267"/>
            <ac:spMk id="40" creationId="{866290A3-7E80-441D-AA1E-5263326B1657}"/>
          </ac:spMkLst>
        </pc:spChg>
        <pc:picChg chg="add mod ord">
          <ac:chgData name="KANE, Julie (BIRMINGHAM WOMEN'S AND CHILDREN'S NHS FOUNDATION TRUST)" userId="S::julie.kane3@nhs.net::94aec9ab-0c84-47fc-8199-1c574159fc06" providerId="AD" clId="Web-{750FFAD8-BC72-9F09-7D43-BFCA1B38AF4B}" dt="2023-09-11T18:20:21.128" v="505" actId="1076"/>
          <ac:picMkLst>
            <pc:docMk/>
            <pc:sldMk cId="2308310307" sldId="267"/>
            <ac:picMk id="2" creationId="{412859D0-E11D-3EB4-30D2-6FCC493B65DD}"/>
          </ac:picMkLst>
        </pc:picChg>
        <pc:picChg chg="add mod ord">
          <ac:chgData name="KANE, Julie (BIRMINGHAM WOMEN'S AND CHILDREN'S NHS FOUNDATION TRUST)" userId="S::julie.kane3@nhs.net::94aec9ab-0c84-47fc-8199-1c574159fc06" providerId="AD" clId="Web-{750FFAD8-BC72-9F09-7D43-BFCA1B38AF4B}" dt="2023-09-11T18:20:22.550" v="506" actId="1076"/>
          <ac:picMkLst>
            <pc:docMk/>
            <pc:sldMk cId="2308310307" sldId="267"/>
            <ac:picMk id="3" creationId="{246A878C-9B40-EECC-6ECB-B8AEEA9B2800}"/>
          </ac:picMkLst>
        </pc:picChg>
        <pc:picChg chg="del">
          <ac:chgData name="KANE, Julie (BIRMINGHAM WOMEN'S AND CHILDREN'S NHS FOUNDATION TRUST)" userId="S::julie.kane3@nhs.net::94aec9ab-0c84-47fc-8199-1c574159fc06" providerId="AD" clId="Web-{750FFAD8-BC72-9F09-7D43-BFCA1B38AF4B}" dt="2023-09-11T18:08:45.424" v="313"/>
          <ac:picMkLst>
            <pc:docMk/>
            <pc:sldMk cId="2308310307" sldId="267"/>
            <ac:picMk id="8" creationId="{2EBA0948-27F3-439B-A771-920192464E2F}"/>
          </ac:picMkLst>
        </pc:picChg>
      </pc:sldChg>
      <pc:sldChg chg="del">
        <pc:chgData name="KANE, Julie (BIRMINGHAM WOMEN'S AND CHILDREN'S NHS FOUNDATION TRUST)" userId="S::julie.kane3@nhs.net::94aec9ab-0c84-47fc-8199-1c574159fc06" providerId="AD" clId="Web-{750FFAD8-BC72-9F09-7D43-BFCA1B38AF4B}" dt="2023-09-11T17:53:12.580" v="33"/>
        <pc:sldMkLst>
          <pc:docMk/>
          <pc:sldMk cId="1254091993" sldId="268"/>
        </pc:sldMkLst>
      </pc:sldChg>
      <pc:sldChg chg="del">
        <pc:chgData name="KANE, Julie (BIRMINGHAM WOMEN'S AND CHILDREN'S NHS FOUNDATION TRUST)" userId="S::julie.kane3@nhs.net::94aec9ab-0c84-47fc-8199-1c574159fc06" providerId="AD" clId="Web-{750FFAD8-BC72-9F09-7D43-BFCA1B38AF4B}" dt="2023-09-11T17:53:20.033" v="42"/>
        <pc:sldMkLst>
          <pc:docMk/>
          <pc:sldMk cId="3610591124" sldId="269"/>
        </pc:sldMkLst>
      </pc:sldChg>
      <pc:sldChg chg="del">
        <pc:chgData name="KANE, Julie (BIRMINGHAM WOMEN'S AND CHILDREN'S NHS FOUNDATION TRUST)" userId="S::julie.kane3@nhs.net::94aec9ab-0c84-47fc-8199-1c574159fc06" providerId="AD" clId="Web-{750FFAD8-BC72-9F09-7D43-BFCA1B38AF4B}" dt="2023-09-11T18:08:18.298" v="298"/>
        <pc:sldMkLst>
          <pc:docMk/>
          <pc:sldMk cId="1155499056" sldId="270"/>
        </pc:sldMkLst>
      </pc:sldChg>
      <pc:sldChg chg="delSp modSp new ord">
        <pc:chgData name="KANE, Julie (BIRMINGHAM WOMEN'S AND CHILDREN'S NHS FOUNDATION TRUST)" userId="S::julie.kane3@nhs.net::94aec9ab-0c84-47fc-8199-1c574159fc06" providerId="AD" clId="Web-{750FFAD8-BC72-9F09-7D43-BFCA1B38AF4B}" dt="2023-09-11T17:54:25.163" v="82" actId="20577"/>
        <pc:sldMkLst>
          <pc:docMk/>
          <pc:sldMk cId="1267357433" sldId="271"/>
        </pc:sldMkLst>
        <pc:spChg chg="del mod">
          <ac:chgData name="KANE, Julie (BIRMINGHAM WOMEN'S AND CHILDREN'S NHS FOUNDATION TRUST)" userId="S::julie.kane3@nhs.net::94aec9ab-0c84-47fc-8199-1c574159fc06" providerId="AD" clId="Web-{750FFAD8-BC72-9F09-7D43-BFCA1B38AF4B}" dt="2023-09-11T17:53:49.989" v="49"/>
          <ac:spMkLst>
            <pc:docMk/>
            <pc:sldMk cId="1267357433" sldId="271"/>
            <ac:spMk id="2" creationId="{2589C0F9-8F3B-6AC4-A670-C04891F55238}"/>
          </ac:spMkLst>
        </pc:spChg>
        <pc:spChg chg="mod">
          <ac:chgData name="KANE, Julie (BIRMINGHAM WOMEN'S AND CHILDREN'S NHS FOUNDATION TRUST)" userId="S::julie.kane3@nhs.net::94aec9ab-0c84-47fc-8199-1c574159fc06" providerId="AD" clId="Web-{750FFAD8-BC72-9F09-7D43-BFCA1B38AF4B}" dt="2023-09-11T17:54:25.163" v="82" actId="20577"/>
          <ac:spMkLst>
            <pc:docMk/>
            <pc:sldMk cId="1267357433" sldId="271"/>
            <ac:spMk id="3" creationId="{D764FAF9-EB31-2B33-6B75-43C7761B2C28}"/>
          </ac:spMkLst>
        </pc:spChg>
      </pc:sldChg>
      <pc:sldChg chg="addSp delSp modSp new">
        <pc:chgData name="KANE, Julie (BIRMINGHAM WOMEN'S AND CHILDREN'S NHS FOUNDATION TRUST)" userId="S::julie.kane3@nhs.net::94aec9ab-0c84-47fc-8199-1c574159fc06" providerId="AD" clId="Web-{750FFAD8-BC72-9F09-7D43-BFCA1B38AF4B}" dt="2023-09-11T18:02:21.023" v="278" actId="20577"/>
        <pc:sldMkLst>
          <pc:docMk/>
          <pc:sldMk cId="2586120918" sldId="272"/>
        </pc:sldMkLst>
        <pc:spChg chg="del">
          <ac:chgData name="KANE, Julie (BIRMINGHAM WOMEN'S AND CHILDREN'S NHS FOUNDATION TRUST)" userId="S::julie.kane3@nhs.net::94aec9ab-0c84-47fc-8199-1c574159fc06" providerId="AD" clId="Web-{750FFAD8-BC72-9F09-7D43-BFCA1B38AF4B}" dt="2023-09-11T17:55:21.479" v="84"/>
          <ac:spMkLst>
            <pc:docMk/>
            <pc:sldMk cId="2586120918" sldId="272"/>
            <ac:spMk id="2" creationId="{CAF0D715-306B-658A-F437-29DF98E8D82B}"/>
          </ac:spMkLst>
        </pc:spChg>
        <pc:spChg chg="del">
          <ac:chgData name="KANE, Julie (BIRMINGHAM WOMEN'S AND CHILDREN'S NHS FOUNDATION TRUST)" userId="S::julie.kane3@nhs.net::94aec9ab-0c84-47fc-8199-1c574159fc06" providerId="AD" clId="Web-{750FFAD8-BC72-9F09-7D43-BFCA1B38AF4B}" dt="2023-09-11T17:55:23.948" v="85"/>
          <ac:spMkLst>
            <pc:docMk/>
            <pc:sldMk cId="2586120918" sldId="272"/>
            <ac:spMk id="3" creationId="{2C66A0C6-5551-45AB-AAF4-C7EC30890557}"/>
          </ac:spMkLst>
        </pc:spChg>
        <pc:spChg chg="add mod">
          <ac:chgData name="KANE, Julie (BIRMINGHAM WOMEN'S AND CHILDREN'S NHS FOUNDATION TRUST)" userId="S::julie.kane3@nhs.net::94aec9ab-0c84-47fc-8199-1c574159fc06" providerId="AD" clId="Web-{750FFAD8-BC72-9F09-7D43-BFCA1B38AF4B}" dt="2023-09-11T18:02:21.023" v="278" actId="20577"/>
          <ac:spMkLst>
            <pc:docMk/>
            <pc:sldMk cId="2586120918" sldId="272"/>
            <ac:spMk id="4" creationId="{BCF1A3C3-FB76-6981-5C1E-6BE03F961290}"/>
          </ac:spMkLst>
        </pc:spChg>
      </pc:sldChg>
      <pc:sldChg chg="addSp delSp modSp new addAnim delAnim modAnim">
        <pc:chgData name="KANE, Julie (BIRMINGHAM WOMEN'S AND CHILDREN'S NHS FOUNDATION TRUST)" userId="S::julie.kane3@nhs.net::94aec9ab-0c84-47fc-8199-1c574159fc06" providerId="AD" clId="Web-{750FFAD8-BC72-9F09-7D43-BFCA1B38AF4B}" dt="2023-09-11T18:02:07.022" v="275" actId="14100"/>
        <pc:sldMkLst>
          <pc:docMk/>
          <pc:sldMk cId="2856755800" sldId="273"/>
        </pc:sldMkLst>
        <pc:spChg chg="del">
          <ac:chgData name="KANE, Julie (BIRMINGHAM WOMEN'S AND CHILDREN'S NHS FOUNDATION TRUST)" userId="S::julie.kane3@nhs.net::94aec9ab-0c84-47fc-8199-1c574159fc06" providerId="AD" clId="Web-{750FFAD8-BC72-9F09-7D43-BFCA1B38AF4B}" dt="2023-09-11T17:57:29.675" v="155"/>
          <ac:spMkLst>
            <pc:docMk/>
            <pc:sldMk cId="2856755800" sldId="273"/>
            <ac:spMk id="2" creationId="{D3615F37-BD26-0F59-3EB6-EE47F42993C4}"/>
          </ac:spMkLst>
        </pc:spChg>
        <pc:spChg chg="del">
          <ac:chgData name="KANE, Julie (BIRMINGHAM WOMEN'S AND CHILDREN'S NHS FOUNDATION TRUST)" userId="S::julie.kane3@nhs.net::94aec9ab-0c84-47fc-8199-1c574159fc06" providerId="AD" clId="Web-{750FFAD8-BC72-9F09-7D43-BFCA1B38AF4B}" dt="2023-09-11T17:57:32.379" v="156"/>
          <ac:spMkLst>
            <pc:docMk/>
            <pc:sldMk cId="2856755800" sldId="273"/>
            <ac:spMk id="3" creationId="{E4937627-6CEF-B038-8F08-FBA7601467C5}"/>
          </ac:spMkLst>
        </pc:spChg>
        <pc:spChg chg="add mod">
          <ac:chgData name="KANE, Julie (BIRMINGHAM WOMEN'S AND CHILDREN'S NHS FOUNDATION TRUST)" userId="S::julie.kane3@nhs.net::94aec9ab-0c84-47fc-8199-1c574159fc06" providerId="AD" clId="Web-{750FFAD8-BC72-9F09-7D43-BFCA1B38AF4B}" dt="2023-09-11T18:02:07.022" v="275" actId="14100"/>
          <ac:spMkLst>
            <pc:docMk/>
            <pc:sldMk cId="2856755800" sldId="273"/>
            <ac:spMk id="5" creationId="{35AED2AD-DAB0-79BD-9A24-3DA66E73100F}"/>
          </ac:spMkLst>
        </pc:spChg>
        <pc:spChg chg="add mod">
          <ac:chgData name="KANE, Julie (BIRMINGHAM WOMEN'S AND CHILDREN'S NHS FOUNDATION TRUST)" userId="S::julie.kane3@nhs.net::94aec9ab-0c84-47fc-8199-1c574159fc06" providerId="AD" clId="Web-{750FFAD8-BC72-9F09-7D43-BFCA1B38AF4B}" dt="2023-09-11T18:01:54.131" v="272" actId="20577"/>
          <ac:spMkLst>
            <pc:docMk/>
            <pc:sldMk cId="2856755800" sldId="273"/>
            <ac:spMk id="6" creationId="{CCBF0755-8011-1B6B-E8E6-163CF1C2BB4B}"/>
          </ac:spMkLst>
        </pc:spChg>
      </pc:sldChg>
    </pc:docChg>
  </pc:docChgLst>
  <pc:docChgLst>
    <pc:chgData name="KANE, Julie (BIRMINGHAM WOMEN'S AND CHILDREN'S NHS FOUNDATION TRUST)" userId="S::julie.kane3@nhs.net::94aec9ab-0c84-47fc-8199-1c574159fc06" providerId="AD" clId="Web-{E07A981B-FBDA-7BF0-2424-143BDB047DA6}"/>
    <pc:docChg chg="modSld">
      <pc:chgData name="KANE, Julie (BIRMINGHAM WOMEN'S AND CHILDREN'S NHS FOUNDATION TRUST)" userId="S::julie.kane3@nhs.net::94aec9ab-0c84-47fc-8199-1c574159fc06" providerId="AD" clId="Web-{E07A981B-FBDA-7BF0-2424-143BDB047DA6}" dt="2022-11-25T10:57:20.163" v="202" actId="20577"/>
      <pc:docMkLst>
        <pc:docMk/>
      </pc:docMkLst>
      <pc:sldChg chg="addSp modSp">
        <pc:chgData name="KANE, Julie (BIRMINGHAM WOMEN'S AND CHILDREN'S NHS FOUNDATION TRUST)" userId="S::julie.kane3@nhs.net::94aec9ab-0c84-47fc-8199-1c574159fc06" providerId="AD" clId="Web-{E07A981B-FBDA-7BF0-2424-143BDB047DA6}" dt="2022-11-25T10:57:20.163" v="202" actId="20577"/>
        <pc:sldMkLst>
          <pc:docMk/>
          <pc:sldMk cId="2308310307" sldId="267"/>
        </pc:sldMkLst>
        <pc:spChg chg="add mod">
          <ac:chgData name="KANE, Julie (BIRMINGHAM WOMEN'S AND CHILDREN'S NHS FOUNDATION TRUST)" userId="S::julie.kane3@nhs.net::94aec9ab-0c84-47fc-8199-1c574159fc06" providerId="AD" clId="Web-{E07A981B-FBDA-7BF0-2424-143BDB047DA6}" dt="2022-11-25T10:39:19.685" v="82" actId="20577"/>
          <ac:spMkLst>
            <pc:docMk/>
            <pc:sldMk cId="2308310307" sldId="267"/>
            <ac:spMk id="2" creationId="{223302B7-D271-C42C-AD79-CA5E9E933E51}"/>
          </ac:spMkLst>
        </pc:spChg>
        <pc:spChg chg="mod">
          <ac:chgData name="KANE, Julie (BIRMINGHAM WOMEN'S AND CHILDREN'S NHS FOUNDATION TRUST)" userId="S::julie.kane3@nhs.net::94aec9ab-0c84-47fc-8199-1c574159fc06" providerId="AD" clId="Web-{E07A981B-FBDA-7BF0-2424-143BDB047DA6}" dt="2022-11-25T10:41:01.770" v="135" actId="1076"/>
          <ac:spMkLst>
            <pc:docMk/>
            <pc:sldMk cId="2308310307" sldId="267"/>
            <ac:spMk id="3" creationId="{BFAAD414-BE28-64AA-4716-E17D62DCC2D2}"/>
          </ac:spMkLst>
        </pc:spChg>
        <pc:spChg chg="add mod">
          <ac:chgData name="KANE, Julie (BIRMINGHAM WOMEN'S AND CHILDREN'S NHS FOUNDATION TRUST)" userId="S::julie.kane3@nhs.net::94aec9ab-0c84-47fc-8199-1c574159fc06" providerId="AD" clId="Web-{E07A981B-FBDA-7BF0-2424-143BDB047DA6}" dt="2022-11-25T10:40:57.958" v="134" actId="1076"/>
          <ac:spMkLst>
            <pc:docMk/>
            <pc:sldMk cId="2308310307" sldId="267"/>
            <ac:spMk id="4" creationId="{07BD24A4-0E48-822A-63BC-3A8D6A78CBB2}"/>
          </ac:spMkLst>
        </pc:spChg>
        <pc:spChg chg="add mod">
          <ac:chgData name="KANE, Julie (BIRMINGHAM WOMEN'S AND CHILDREN'S NHS FOUNDATION TRUST)" userId="S::julie.kane3@nhs.net::94aec9ab-0c84-47fc-8199-1c574159fc06" providerId="AD" clId="Web-{E07A981B-FBDA-7BF0-2424-143BDB047DA6}" dt="2022-11-25T10:57:20.163" v="202" actId="20577"/>
          <ac:spMkLst>
            <pc:docMk/>
            <pc:sldMk cId="2308310307" sldId="267"/>
            <ac:spMk id="5" creationId="{B80CFAD8-C2E6-6860-132D-D817F6DF26D4}"/>
          </ac:spMkLst>
        </pc:spChg>
        <pc:spChg chg="mod">
          <ac:chgData name="KANE, Julie (BIRMINGHAM WOMEN'S AND CHILDREN'S NHS FOUNDATION TRUST)" userId="S::julie.kane3@nhs.net::94aec9ab-0c84-47fc-8199-1c574159fc06" providerId="AD" clId="Web-{E07A981B-FBDA-7BF0-2424-143BDB047DA6}" dt="2022-11-25T10:34:17.197" v="2" actId="1076"/>
          <ac:spMkLst>
            <pc:docMk/>
            <pc:sldMk cId="2308310307" sldId="267"/>
            <ac:spMk id="7" creationId="{88C04551-6AF2-DC9D-0EBE-12C43D96E309}"/>
          </ac:spMkLst>
        </pc:spChg>
        <pc:spChg chg="mod">
          <ac:chgData name="KANE, Julie (BIRMINGHAM WOMEN'S AND CHILDREN'S NHS FOUNDATION TRUST)" userId="S::julie.kane3@nhs.net::94aec9ab-0c84-47fc-8199-1c574159fc06" providerId="AD" clId="Web-{E07A981B-FBDA-7BF0-2424-143BDB047DA6}" dt="2022-11-25T10:37:32.991" v="37" actId="20577"/>
          <ac:spMkLst>
            <pc:docMk/>
            <pc:sldMk cId="2308310307" sldId="267"/>
            <ac:spMk id="9" creationId="{E9C030DC-EC54-8E7A-A475-3F8F2EBE0D0F}"/>
          </ac:spMkLst>
        </pc:spChg>
      </pc:sldChg>
    </pc:docChg>
  </pc:docChgLst>
  <pc:docChgLst>
    <pc:chgData name="KANE, Julie (BIRMINGHAM WOMEN'S AND CHILDREN'S NHS FOUNDATION TRUST)" userId="S::julie.kane3@nhs.net::94aec9ab-0c84-47fc-8199-1c574159fc06" providerId="AD" clId="Web-{428E8B5F-ED16-C10B-A888-D81243A7DC11}"/>
    <pc:docChg chg="addSld modSld">
      <pc:chgData name="KANE, Julie (BIRMINGHAM WOMEN'S AND CHILDREN'S NHS FOUNDATION TRUST)" userId="S::julie.kane3@nhs.net::94aec9ab-0c84-47fc-8199-1c574159fc06" providerId="AD" clId="Web-{428E8B5F-ED16-C10B-A888-D81243A7DC11}" dt="2023-09-18T15:41:52.752" v="113" actId="14100"/>
      <pc:docMkLst>
        <pc:docMk/>
      </pc:docMkLst>
      <pc:sldChg chg="addSp modSp">
        <pc:chgData name="KANE, Julie (BIRMINGHAM WOMEN'S AND CHILDREN'S NHS FOUNDATION TRUST)" userId="S::julie.kane3@nhs.net::94aec9ab-0c84-47fc-8199-1c574159fc06" providerId="AD" clId="Web-{428E8B5F-ED16-C10B-A888-D81243A7DC11}" dt="2023-09-18T15:37:49.901" v="5" actId="14100"/>
        <pc:sldMkLst>
          <pc:docMk/>
          <pc:sldMk cId="1267357433" sldId="271"/>
        </pc:sldMkLst>
        <pc:picChg chg="add mod">
          <ac:chgData name="KANE, Julie (BIRMINGHAM WOMEN'S AND CHILDREN'S NHS FOUNDATION TRUST)" userId="S::julie.kane3@nhs.net::94aec9ab-0c84-47fc-8199-1c574159fc06" providerId="AD" clId="Web-{428E8B5F-ED16-C10B-A888-D81243A7DC11}" dt="2023-09-18T15:37:49.901" v="5" actId="14100"/>
          <ac:picMkLst>
            <pc:docMk/>
            <pc:sldMk cId="1267357433" sldId="271"/>
            <ac:picMk id="2" creationId="{D225FBA4-0127-2EA1-DA8C-C551821CB358}"/>
          </ac:picMkLst>
        </pc:picChg>
      </pc:sldChg>
      <pc:sldChg chg="addSp modSp new">
        <pc:chgData name="KANE, Julie (BIRMINGHAM WOMEN'S AND CHILDREN'S NHS FOUNDATION TRUST)" userId="S::julie.kane3@nhs.net::94aec9ab-0c84-47fc-8199-1c574159fc06" providerId="AD" clId="Web-{428E8B5F-ED16-C10B-A888-D81243A7DC11}" dt="2023-09-18T15:41:52.752" v="113" actId="14100"/>
        <pc:sldMkLst>
          <pc:docMk/>
          <pc:sldMk cId="554690468" sldId="274"/>
        </pc:sldMkLst>
        <pc:spChg chg="mod">
          <ac:chgData name="KANE, Julie (BIRMINGHAM WOMEN'S AND CHILDREN'S NHS FOUNDATION TRUST)" userId="S::julie.kane3@nhs.net::94aec9ab-0c84-47fc-8199-1c574159fc06" providerId="AD" clId="Web-{428E8B5F-ED16-C10B-A888-D81243A7DC11}" dt="2023-09-18T15:39:03.435" v="23" actId="1076"/>
          <ac:spMkLst>
            <pc:docMk/>
            <pc:sldMk cId="554690468" sldId="274"/>
            <ac:spMk id="2" creationId="{8D3214FE-6958-B3F1-493A-AD51F6E45E20}"/>
          </ac:spMkLst>
        </pc:spChg>
        <pc:spChg chg="mod">
          <ac:chgData name="KANE, Julie (BIRMINGHAM WOMEN'S AND CHILDREN'S NHS FOUNDATION TRUST)" userId="S::julie.kane3@nhs.net::94aec9ab-0c84-47fc-8199-1c574159fc06" providerId="AD" clId="Web-{428E8B5F-ED16-C10B-A888-D81243A7DC11}" dt="2023-09-18T15:41:52.752" v="113" actId="14100"/>
          <ac:spMkLst>
            <pc:docMk/>
            <pc:sldMk cId="554690468" sldId="274"/>
            <ac:spMk id="3" creationId="{E9E5787D-4A4F-58CC-0923-4729A0CD99D2}"/>
          </ac:spMkLst>
        </pc:spChg>
        <pc:spChg chg="add mod">
          <ac:chgData name="KANE, Julie (BIRMINGHAM WOMEN'S AND CHILDREN'S NHS FOUNDATION TRUST)" userId="S::julie.kane3@nhs.net::94aec9ab-0c84-47fc-8199-1c574159fc06" providerId="AD" clId="Web-{428E8B5F-ED16-C10B-A888-D81243A7DC11}" dt="2023-09-18T15:41:11.954" v="110" actId="14100"/>
          <ac:spMkLst>
            <pc:docMk/>
            <pc:sldMk cId="554690468" sldId="274"/>
            <ac:spMk id="5" creationId="{9124B2C6-FECC-DB5B-8CDA-494F63F9D41F}"/>
          </ac:spMkLst>
        </pc:spChg>
      </pc:sldChg>
    </pc:docChg>
  </pc:docChgLst>
  <pc:docChgLst>
    <pc:chgData name="KANE, Julie (BIRMINGHAM WOMEN'S AND CHILDREN'S NHS FOUNDATION TRUST)" userId="S::julie.kane3@nhs.net::94aec9ab-0c84-47fc-8199-1c574159fc06" providerId="AD" clId="Web-{CA45980D-2FC4-09A9-148B-77FC22852E56}"/>
    <pc:docChg chg="modSld sldOrd">
      <pc:chgData name="KANE, Julie (BIRMINGHAM WOMEN'S AND CHILDREN'S NHS FOUNDATION TRUST)" userId="S::julie.kane3@nhs.net::94aec9ab-0c84-47fc-8199-1c574159fc06" providerId="AD" clId="Web-{CA45980D-2FC4-09A9-148B-77FC22852E56}" dt="2022-11-29T09:43:10.924" v="54" actId="1076"/>
      <pc:docMkLst>
        <pc:docMk/>
      </pc:docMkLst>
      <pc:sldChg chg="ord">
        <pc:chgData name="KANE, Julie (BIRMINGHAM WOMEN'S AND CHILDREN'S NHS FOUNDATION TRUST)" userId="S::julie.kane3@nhs.net::94aec9ab-0c84-47fc-8199-1c574159fc06" providerId="AD" clId="Web-{CA45980D-2FC4-09A9-148B-77FC22852E56}" dt="2022-11-29T09:40:16.045" v="0"/>
        <pc:sldMkLst>
          <pc:docMk/>
          <pc:sldMk cId="1254091993" sldId="268"/>
        </pc:sldMkLst>
      </pc:sldChg>
      <pc:sldChg chg="modSp">
        <pc:chgData name="KANE, Julie (BIRMINGHAM WOMEN'S AND CHILDREN'S NHS FOUNDATION TRUST)" userId="S::julie.kane3@nhs.net::94aec9ab-0c84-47fc-8199-1c574159fc06" providerId="AD" clId="Web-{CA45980D-2FC4-09A9-148B-77FC22852E56}" dt="2022-11-29T09:43:10.924" v="54" actId="1076"/>
        <pc:sldMkLst>
          <pc:docMk/>
          <pc:sldMk cId="1155499056" sldId="270"/>
        </pc:sldMkLst>
        <pc:spChg chg="mod">
          <ac:chgData name="KANE, Julie (BIRMINGHAM WOMEN'S AND CHILDREN'S NHS FOUNDATION TRUST)" userId="S::julie.kane3@nhs.net::94aec9ab-0c84-47fc-8199-1c574159fc06" providerId="AD" clId="Web-{CA45980D-2FC4-09A9-148B-77FC22852E56}" dt="2022-11-29T09:43:07.846" v="53" actId="1076"/>
          <ac:spMkLst>
            <pc:docMk/>
            <pc:sldMk cId="1155499056" sldId="270"/>
            <ac:spMk id="4" creationId="{19C29EED-0542-483A-A9C9-00EB2D9F00A9}"/>
          </ac:spMkLst>
        </pc:spChg>
        <pc:spChg chg="mod">
          <ac:chgData name="KANE, Julie (BIRMINGHAM WOMEN'S AND CHILDREN'S NHS FOUNDATION TRUST)" userId="S::julie.kane3@nhs.net::94aec9ab-0c84-47fc-8199-1c574159fc06" providerId="AD" clId="Web-{CA45980D-2FC4-09A9-148B-77FC22852E56}" dt="2022-11-29T09:43:10.924" v="54" actId="1076"/>
          <ac:spMkLst>
            <pc:docMk/>
            <pc:sldMk cId="1155499056" sldId="270"/>
            <ac:spMk id="5" creationId="{95F8D06E-EAC4-4D7E-9157-E98108D82132}"/>
          </ac:spMkLst>
        </pc:spChg>
        <pc:spChg chg="mod">
          <ac:chgData name="KANE, Julie (BIRMINGHAM WOMEN'S AND CHILDREN'S NHS FOUNDATION TRUST)" userId="S::julie.kane3@nhs.net::94aec9ab-0c84-47fc-8199-1c574159fc06" providerId="AD" clId="Web-{CA45980D-2FC4-09A9-148B-77FC22852E56}" dt="2022-11-29T09:42:53.955" v="50" actId="1076"/>
          <ac:spMkLst>
            <pc:docMk/>
            <pc:sldMk cId="1155499056" sldId="270"/>
            <ac:spMk id="6" creationId="{2C687471-F711-4AE5-A4F0-48F8BBE42DF6}"/>
          </ac:spMkLst>
        </pc:spChg>
        <pc:spChg chg="mod">
          <ac:chgData name="KANE, Julie (BIRMINGHAM WOMEN'S AND CHILDREN'S NHS FOUNDATION TRUST)" userId="S::julie.kane3@nhs.net::94aec9ab-0c84-47fc-8199-1c574159fc06" providerId="AD" clId="Web-{CA45980D-2FC4-09A9-148B-77FC22852E56}" dt="2022-11-29T09:42:56.940" v="51" actId="1076"/>
          <ac:spMkLst>
            <pc:docMk/>
            <pc:sldMk cId="1155499056" sldId="270"/>
            <ac:spMk id="7" creationId="{14DB3254-D7AB-40C3-83C2-631D2D9544FF}"/>
          </ac:spMkLst>
        </pc:spChg>
        <pc:spChg chg="mod">
          <ac:chgData name="KANE, Julie (BIRMINGHAM WOMEN'S AND CHILDREN'S NHS FOUNDATION TRUST)" userId="S::julie.kane3@nhs.net::94aec9ab-0c84-47fc-8199-1c574159fc06" providerId="AD" clId="Web-{CA45980D-2FC4-09A9-148B-77FC22852E56}" dt="2022-11-29T09:43:01.487" v="52" actId="1076"/>
          <ac:spMkLst>
            <pc:docMk/>
            <pc:sldMk cId="1155499056" sldId="270"/>
            <ac:spMk id="9" creationId="{5896160D-227D-4099-83AC-D26E813DF544}"/>
          </ac:spMkLst>
        </pc:spChg>
      </pc:sldChg>
    </pc:docChg>
  </pc:docChgLst>
  <pc:docChgLst>
    <pc:chgData name="KANE, Julie (BIRMINGHAM WOMEN'S AND CHILDREN'S NHS FOUNDATION TRUST)" userId="S::julie.kane3@nhs.net::94aec9ab-0c84-47fc-8199-1c574159fc06" providerId="AD" clId="Web-{2929C83D-AA05-F5F5-CF80-40741BDF082B}"/>
    <pc:docChg chg="modSld sldOrd">
      <pc:chgData name="KANE, Julie (BIRMINGHAM WOMEN'S AND CHILDREN'S NHS FOUNDATION TRUST)" userId="S::julie.kane3@nhs.net::94aec9ab-0c84-47fc-8199-1c574159fc06" providerId="AD" clId="Web-{2929C83D-AA05-F5F5-CF80-40741BDF082B}" dt="2022-11-24T14:57:29.716" v="13" actId="20577"/>
      <pc:docMkLst>
        <pc:docMk/>
      </pc:docMkLst>
      <pc:sldChg chg="modSp">
        <pc:chgData name="KANE, Julie (BIRMINGHAM WOMEN'S AND CHILDREN'S NHS FOUNDATION TRUST)" userId="S::julie.kane3@nhs.net::94aec9ab-0c84-47fc-8199-1c574159fc06" providerId="AD" clId="Web-{2929C83D-AA05-F5F5-CF80-40741BDF082B}" dt="2022-11-24T14:57:29.716" v="13" actId="20577"/>
        <pc:sldMkLst>
          <pc:docMk/>
          <pc:sldMk cId="1736007284" sldId="260"/>
        </pc:sldMkLst>
        <pc:spChg chg="mod">
          <ac:chgData name="KANE, Julie (BIRMINGHAM WOMEN'S AND CHILDREN'S NHS FOUNDATION TRUST)" userId="S::julie.kane3@nhs.net::94aec9ab-0c84-47fc-8199-1c574159fc06" providerId="AD" clId="Web-{2929C83D-AA05-F5F5-CF80-40741BDF082B}" dt="2022-11-24T14:57:29.716" v="13" actId="20577"/>
          <ac:spMkLst>
            <pc:docMk/>
            <pc:sldMk cId="1736007284" sldId="260"/>
            <ac:spMk id="3" creationId="{DE010552-BDC5-4EFF-B117-623F46335791}"/>
          </ac:spMkLst>
        </pc:spChg>
      </pc:sldChg>
      <pc:sldChg chg="modSp ord">
        <pc:chgData name="KANE, Julie (BIRMINGHAM WOMEN'S AND CHILDREN'S NHS FOUNDATION TRUST)" userId="S::julie.kane3@nhs.net::94aec9ab-0c84-47fc-8199-1c574159fc06" providerId="AD" clId="Web-{2929C83D-AA05-F5F5-CF80-40741BDF082B}" dt="2022-11-24T14:56:56.996" v="10" actId="20577"/>
        <pc:sldMkLst>
          <pc:docMk/>
          <pc:sldMk cId="384184884" sldId="262"/>
        </pc:sldMkLst>
        <pc:spChg chg="mod">
          <ac:chgData name="KANE, Julie (BIRMINGHAM WOMEN'S AND CHILDREN'S NHS FOUNDATION TRUST)" userId="S::julie.kane3@nhs.net::94aec9ab-0c84-47fc-8199-1c574159fc06" providerId="AD" clId="Web-{2929C83D-AA05-F5F5-CF80-40741BDF082B}" dt="2022-11-24T14:56:56.996" v="10" actId="20577"/>
          <ac:spMkLst>
            <pc:docMk/>
            <pc:sldMk cId="384184884" sldId="262"/>
            <ac:spMk id="3" creationId="{DE010552-BDC5-4EFF-B117-623F46335791}"/>
          </ac:spMkLst>
        </pc:spChg>
      </pc:sldChg>
      <pc:sldChg chg="ord">
        <pc:chgData name="KANE, Julie (BIRMINGHAM WOMEN'S AND CHILDREN'S NHS FOUNDATION TRUST)" userId="S::julie.kane3@nhs.net::94aec9ab-0c84-47fc-8199-1c574159fc06" providerId="AD" clId="Web-{2929C83D-AA05-F5F5-CF80-40741BDF082B}" dt="2022-11-24T14:56:08.166" v="0"/>
        <pc:sldMkLst>
          <pc:docMk/>
          <pc:sldMk cId="3749804075" sldId="265"/>
        </pc:sldMkLst>
      </pc:sldChg>
    </pc:docChg>
  </pc:docChgLst>
  <pc:docChgLst>
    <pc:chgData name="KANE, Julie (BIRMINGHAM WOMEN'S AND CHILDREN'S NHS FOUNDATION TRUST)" userId="S::julie.kane3@nhs.net::94aec9ab-0c84-47fc-8199-1c574159fc06" providerId="AD" clId="Web-{AB0603DC-2308-71FC-1BF4-7A7F89509A77}"/>
    <pc:docChg chg="addSld modSld">
      <pc:chgData name="KANE, Julie (BIRMINGHAM WOMEN'S AND CHILDREN'S NHS FOUNDATION TRUST)" userId="S::julie.kane3@nhs.net::94aec9ab-0c84-47fc-8199-1c574159fc06" providerId="AD" clId="Web-{AB0603DC-2308-71FC-1BF4-7A7F89509A77}" dt="2022-11-25T16:01:09.921" v="13" actId="14100"/>
      <pc:docMkLst>
        <pc:docMk/>
      </pc:docMkLst>
      <pc:sldChg chg="addSp delSp modSp">
        <pc:chgData name="KANE, Julie (BIRMINGHAM WOMEN'S AND CHILDREN'S NHS FOUNDATION TRUST)" userId="S::julie.kane3@nhs.net::94aec9ab-0c84-47fc-8199-1c574159fc06" providerId="AD" clId="Web-{AB0603DC-2308-71FC-1BF4-7A7F89509A77}" dt="2022-11-25T16:01:09.921" v="13" actId="14100"/>
        <pc:sldMkLst>
          <pc:docMk/>
          <pc:sldMk cId="1210198327" sldId="257"/>
        </pc:sldMkLst>
        <pc:spChg chg="add mod">
          <ac:chgData name="KANE, Julie (BIRMINGHAM WOMEN'S AND CHILDREN'S NHS FOUNDATION TRUST)" userId="S::julie.kane3@nhs.net::94aec9ab-0c84-47fc-8199-1c574159fc06" providerId="AD" clId="Web-{AB0603DC-2308-71FC-1BF4-7A7F89509A77}" dt="2022-11-25T16:00:59.405" v="11"/>
          <ac:spMkLst>
            <pc:docMk/>
            <pc:sldMk cId="1210198327" sldId="257"/>
            <ac:spMk id="3" creationId="{D534F399-BE95-EBCB-F81C-3C6109B6C8AC}"/>
          </ac:spMkLst>
        </pc:spChg>
        <pc:spChg chg="mod">
          <ac:chgData name="KANE, Julie (BIRMINGHAM WOMEN'S AND CHILDREN'S NHS FOUNDATION TRUST)" userId="S::julie.kane3@nhs.net::94aec9ab-0c84-47fc-8199-1c574159fc06" providerId="AD" clId="Web-{AB0603DC-2308-71FC-1BF4-7A7F89509A77}" dt="2022-11-25T16:01:09.921" v="13" actId="14100"/>
          <ac:spMkLst>
            <pc:docMk/>
            <pc:sldMk cId="1210198327" sldId="257"/>
            <ac:spMk id="5" creationId="{01321C34-EC74-075B-9CD8-F03468337E14}"/>
          </ac:spMkLst>
        </pc:spChg>
        <pc:picChg chg="del">
          <ac:chgData name="KANE, Julie (BIRMINGHAM WOMEN'S AND CHILDREN'S NHS FOUNDATION TRUST)" userId="S::julie.kane3@nhs.net::94aec9ab-0c84-47fc-8199-1c574159fc06" providerId="AD" clId="Web-{AB0603DC-2308-71FC-1BF4-7A7F89509A77}" dt="2022-11-25T16:00:59.405" v="11"/>
          <ac:picMkLst>
            <pc:docMk/>
            <pc:sldMk cId="1210198327" sldId="257"/>
            <ac:picMk id="4" creationId="{B0F69529-293F-889D-5C2E-96F182B1DF2B}"/>
          </ac:picMkLst>
        </pc:picChg>
      </pc:sldChg>
      <pc:sldChg chg="add replId">
        <pc:chgData name="KANE, Julie (BIRMINGHAM WOMEN'S AND CHILDREN'S NHS FOUNDATION TRUST)" userId="S::julie.kane3@nhs.net::94aec9ab-0c84-47fc-8199-1c574159fc06" providerId="AD" clId="Web-{AB0603DC-2308-71FC-1BF4-7A7F89509A77}" dt="2022-11-25T16:00:49.561" v="8"/>
        <pc:sldMkLst>
          <pc:docMk/>
          <pc:sldMk cId="3610591124" sldId="269"/>
        </pc:sldMkLst>
      </pc:sldChg>
    </pc:docChg>
  </pc:docChgLst>
  <pc:docChgLst>
    <pc:chgData name="KANE, Julie (BIRMINGHAM WOMEN'S AND CHILDREN'S NHS FOUNDATION TRUST)" userId="94aec9ab-0c84-47fc-8199-1c574159fc06" providerId="ADAL" clId="{E0EF97AB-B622-4437-8D28-1A12F52F81B2}"/>
    <pc:docChg chg="undo custSel modSld modMainMaster">
      <pc:chgData name="KANE, Julie (BIRMINGHAM WOMEN'S AND CHILDREN'S NHS FOUNDATION TRUST)" userId="94aec9ab-0c84-47fc-8199-1c574159fc06" providerId="ADAL" clId="{E0EF97AB-B622-4437-8D28-1A12F52F81B2}" dt="2023-01-20T20:14:47.488" v="1090" actId="14100"/>
      <pc:docMkLst>
        <pc:docMk/>
      </pc:docMkLst>
      <pc:sldChg chg="addSp delSp modSp mod">
        <pc:chgData name="KANE, Julie (BIRMINGHAM WOMEN'S AND CHILDREN'S NHS FOUNDATION TRUST)" userId="94aec9ab-0c84-47fc-8199-1c574159fc06" providerId="ADAL" clId="{E0EF97AB-B622-4437-8D28-1A12F52F81B2}" dt="2023-01-20T11:39:30.809" v="573" actId="1076"/>
        <pc:sldMkLst>
          <pc:docMk/>
          <pc:sldMk cId="1210198327" sldId="257"/>
        </pc:sldMkLst>
        <pc:spChg chg="mod">
          <ac:chgData name="KANE, Julie (BIRMINGHAM WOMEN'S AND CHILDREN'S NHS FOUNDATION TRUST)" userId="94aec9ab-0c84-47fc-8199-1c574159fc06" providerId="ADAL" clId="{E0EF97AB-B622-4437-8D28-1A12F52F81B2}" dt="2023-01-20T11:19:37.496" v="144" actId="6549"/>
          <ac:spMkLst>
            <pc:docMk/>
            <pc:sldMk cId="1210198327" sldId="257"/>
            <ac:spMk id="5" creationId="{01321C34-EC74-075B-9CD8-F03468337E14}"/>
          </ac:spMkLst>
        </pc:spChg>
        <pc:spChg chg="mod">
          <ac:chgData name="KANE, Julie (BIRMINGHAM WOMEN'S AND CHILDREN'S NHS FOUNDATION TRUST)" userId="94aec9ab-0c84-47fc-8199-1c574159fc06" providerId="ADAL" clId="{E0EF97AB-B622-4437-8D28-1A12F52F81B2}" dt="2023-01-20T11:38:58.386" v="571" actId="1076"/>
          <ac:spMkLst>
            <pc:docMk/>
            <pc:sldMk cId="1210198327" sldId="257"/>
            <ac:spMk id="6" creationId="{98EF8DC6-2EE8-4375-BCF7-22F9C13DAF27}"/>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7" creationId="{26EB28D3-04C3-4413-BB90-24D3537F7159}"/>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8" creationId="{17E9FA39-D497-4B28-9A99-8257744D2181}"/>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9" creationId="{FC7BF96C-EAC8-432F-83D7-6AACEF3437FB}"/>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10" creationId="{55039FCE-DE39-4FE1-982F-3E9959A1536C}"/>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2" creationId="{D770C312-3482-48EA-8C4D-DE1DAB3701E0}"/>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7" creationId="{137BC1C7-5685-461C-A328-8C2106B127AB}"/>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8" creationId="{BEFD38EB-747D-49BB-B72A-487B4839C1E5}"/>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9" creationId="{E7AF2CAA-2581-462A-AD0F-AF638022A01E}"/>
          </ac:spMkLst>
        </pc:spChg>
        <pc:grpChg chg="add del mod">
          <ac:chgData name="KANE, Julie (BIRMINGHAM WOMEN'S AND CHILDREN'S NHS FOUNDATION TRUST)" userId="94aec9ab-0c84-47fc-8199-1c574159fc06" providerId="ADAL" clId="{E0EF97AB-B622-4437-8D28-1A12F52F81B2}" dt="2023-01-20T11:20:20.449" v="150" actId="165"/>
          <ac:grpSpMkLst>
            <pc:docMk/>
            <pc:sldMk cId="1210198327" sldId="257"/>
            <ac:grpSpMk id="11" creationId="{295B13D5-2446-459D-B809-22A376764199}"/>
          </ac:grpSpMkLst>
        </pc:grpChg>
        <pc:grpChg chg="add mod">
          <ac:chgData name="KANE, Julie (BIRMINGHAM WOMEN'S AND CHILDREN'S NHS FOUNDATION TRUST)" userId="94aec9ab-0c84-47fc-8199-1c574159fc06" providerId="ADAL" clId="{E0EF97AB-B622-4437-8D28-1A12F52F81B2}" dt="2023-01-20T11:39:30.809" v="573" actId="1076"/>
          <ac:grpSpMkLst>
            <pc:docMk/>
            <pc:sldMk cId="1210198327" sldId="257"/>
            <ac:grpSpMk id="13" creationId="{CEBE33CF-B1CD-477F-9521-7948CDA61D32}"/>
          </ac:grpSpMkLst>
        </pc:grpChg>
        <pc:picChg chg="add del mod modCrop">
          <ac:chgData name="KANE, Julie (BIRMINGHAM WOMEN'S AND CHILDREN'S NHS FOUNDATION TRUST)" userId="94aec9ab-0c84-47fc-8199-1c574159fc06" providerId="ADAL" clId="{E0EF97AB-B622-4437-8D28-1A12F52F81B2}" dt="2023-01-20T11:11:25.209" v="14" actId="478"/>
          <ac:picMkLst>
            <pc:docMk/>
            <pc:sldMk cId="1210198327" sldId="257"/>
            <ac:picMk id="3" creationId="{12A75B53-C2A5-4423-9358-7CCC23FD91C9}"/>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4" creationId="{DA5FC214-C806-496D-B91B-69AB5120B96F}"/>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26" creationId="{395D73E8-6ED9-4B82-B1DB-560F8145309C}"/>
          </ac:picMkLst>
        </pc:picChg>
        <pc:picChg chg="del">
          <ac:chgData name="KANE, Julie (BIRMINGHAM WOMEN'S AND CHILDREN'S NHS FOUNDATION TRUST)" userId="94aec9ab-0c84-47fc-8199-1c574159fc06" providerId="ADAL" clId="{E0EF97AB-B622-4437-8D28-1A12F52F81B2}" dt="2023-01-20T11:07:08.911" v="0" actId="478"/>
          <ac:picMkLst>
            <pc:docMk/>
            <pc:sldMk cId="1210198327" sldId="257"/>
            <ac:picMk id="1028" creationId="{BCED7E35-54A2-4148-AC3C-1E9A0C228324}"/>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30" creationId="{B305429A-D92D-4337-BAA5-E750DEA9ABE7}"/>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32" creationId="{71D178D5-EEFC-4B82-9806-4C801FB51F20}"/>
          </ac:picMkLst>
        </pc:picChg>
      </pc:sldChg>
      <pc:sldChg chg="modSp mod">
        <pc:chgData name="KANE, Julie (BIRMINGHAM WOMEN'S AND CHILDREN'S NHS FOUNDATION TRUST)" userId="94aec9ab-0c84-47fc-8199-1c574159fc06" providerId="ADAL" clId="{E0EF97AB-B622-4437-8D28-1A12F52F81B2}" dt="2023-01-20T19:50:44.677" v="975" actId="255"/>
        <pc:sldMkLst>
          <pc:docMk/>
          <pc:sldMk cId="781303142" sldId="258"/>
        </pc:sldMkLst>
        <pc:spChg chg="mod">
          <ac:chgData name="KANE, Julie (BIRMINGHAM WOMEN'S AND CHILDREN'S NHS FOUNDATION TRUST)" userId="94aec9ab-0c84-47fc-8199-1c574159fc06" providerId="ADAL" clId="{E0EF97AB-B622-4437-8D28-1A12F52F81B2}" dt="2023-01-20T19:50:44.677" v="975" actId="255"/>
          <ac:spMkLst>
            <pc:docMk/>
            <pc:sldMk cId="781303142" sldId="258"/>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3:08.674" v="994" actId="1076"/>
        <pc:sldMkLst>
          <pc:docMk/>
          <pc:sldMk cId="4041234519" sldId="259"/>
        </pc:sldMkLst>
        <pc:spChg chg="mod">
          <ac:chgData name="KANE, Julie (BIRMINGHAM WOMEN'S AND CHILDREN'S NHS FOUNDATION TRUST)" userId="94aec9ab-0c84-47fc-8199-1c574159fc06" providerId="ADAL" clId="{E0EF97AB-B622-4437-8D28-1A12F52F81B2}" dt="2023-01-20T19:51:09.755" v="980" actId="1076"/>
          <ac:spMkLst>
            <pc:docMk/>
            <pc:sldMk cId="4041234519" sldId="259"/>
            <ac:spMk id="2" creationId="{5B3C44D7-D7C5-4B59-8F3B-A7B2C0FD5BB6}"/>
          </ac:spMkLst>
        </pc:spChg>
        <pc:spChg chg="add mod">
          <ac:chgData name="KANE, Julie (BIRMINGHAM WOMEN'S AND CHILDREN'S NHS FOUNDATION TRUST)" userId="94aec9ab-0c84-47fc-8199-1c574159fc06" providerId="ADAL" clId="{E0EF97AB-B622-4437-8D28-1A12F52F81B2}" dt="2023-01-20T19:53:08.674" v="994" actId="1076"/>
          <ac:spMkLst>
            <pc:docMk/>
            <pc:sldMk cId="4041234519" sldId="259"/>
            <ac:spMk id="3" creationId="{EB75DC45-C8F6-40C8-B3CD-F30BCDEAE288}"/>
          </ac:spMkLst>
        </pc:spChg>
      </pc:sldChg>
      <pc:sldChg chg="modSp mod">
        <pc:chgData name="KANE, Julie (BIRMINGHAM WOMEN'S AND CHILDREN'S NHS FOUNDATION TRUST)" userId="94aec9ab-0c84-47fc-8199-1c574159fc06" providerId="ADAL" clId="{E0EF97AB-B622-4437-8D28-1A12F52F81B2}" dt="2023-01-20T19:46:59.671" v="937" actId="255"/>
        <pc:sldMkLst>
          <pc:docMk/>
          <pc:sldMk cId="1736007284" sldId="260"/>
        </pc:sldMkLst>
        <pc:spChg chg="mod">
          <ac:chgData name="KANE, Julie (BIRMINGHAM WOMEN'S AND CHILDREN'S NHS FOUNDATION TRUST)" userId="94aec9ab-0c84-47fc-8199-1c574159fc06" providerId="ADAL" clId="{E0EF97AB-B622-4437-8D28-1A12F52F81B2}" dt="2023-01-20T19:46:59.671" v="937" actId="255"/>
          <ac:spMkLst>
            <pc:docMk/>
            <pc:sldMk cId="1736007284" sldId="260"/>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2:59.125" v="992" actId="1076"/>
        <pc:sldMkLst>
          <pc:docMk/>
          <pc:sldMk cId="508889044" sldId="261"/>
        </pc:sldMkLst>
        <pc:spChg chg="mod">
          <ac:chgData name="KANE, Julie (BIRMINGHAM WOMEN'S AND CHILDREN'S NHS FOUNDATION TRUST)" userId="94aec9ab-0c84-47fc-8199-1c574159fc06" providerId="ADAL" clId="{E0EF97AB-B622-4437-8D28-1A12F52F81B2}" dt="2023-01-20T19:52:03.660" v="988" actId="1076"/>
          <ac:spMkLst>
            <pc:docMk/>
            <pc:sldMk cId="508889044" sldId="261"/>
            <ac:spMk id="2" creationId="{5B3C44D7-D7C5-4B59-8F3B-A7B2C0FD5BB6}"/>
          </ac:spMkLst>
        </pc:spChg>
        <pc:spChg chg="add mod">
          <ac:chgData name="KANE, Julie (BIRMINGHAM WOMEN'S AND CHILDREN'S NHS FOUNDATION TRUST)" userId="94aec9ab-0c84-47fc-8199-1c574159fc06" providerId="ADAL" clId="{E0EF97AB-B622-4437-8D28-1A12F52F81B2}" dt="2023-01-20T19:52:59.125" v="992" actId="1076"/>
          <ac:spMkLst>
            <pc:docMk/>
            <pc:sldMk cId="508889044" sldId="261"/>
            <ac:spMk id="3" creationId="{A999893A-DBEF-4A85-8AAD-4E352F27FB6A}"/>
          </ac:spMkLst>
        </pc:spChg>
      </pc:sldChg>
      <pc:sldChg chg="modSp mod">
        <pc:chgData name="KANE, Julie (BIRMINGHAM WOMEN'S AND CHILDREN'S NHS FOUNDATION TRUST)" userId="94aec9ab-0c84-47fc-8199-1c574159fc06" providerId="ADAL" clId="{E0EF97AB-B622-4437-8D28-1A12F52F81B2}" dt="2023-01-20T11:58:29.933" v="623" actId="255"/>
        <pc:sldMkLst>
          <pc:docMk/>
          <pc:sldMk cId="384184884" sldId="262"/>
        </pc:sldMkLst>
        <pc:spChg chg="mod">
          <ac:chgData name="KANE, Julie (BIRMINGHAM WOMEN'S AND CHILDREN'S NHS FOUNDATION TRUST)" userId="94aec9ab-0c84-47fc-8199-1c574159fc06" providerId="ADAL" clId="{E0EF97AB-B622-4437-8D28-1A12F52F81B2}" dt="2023-01-20T11:58:29.933" v="623" actId="255"/>
          <ac:spMkLst>
            <pc:docMk/>
            <pc:sldMk cId="384184884" sldId="262"/>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3:04.306" v="993" actId="1076"/>
        <pc:sldMkLst>
          <pc:docMk/>
          <pc:sldMk cId="1368250907" sldId="263"/>
        </pc:sldMkLst>
        <pc:spChg chg="mod">
          <ac:chgData name="KANE, Julie (BIRMINGHAM WOMEN'S AND CHILDREN'S NHS FOUNDATION TRUST)" userId="94aec9ab-0c84-47fc-8199-1c574159fc06" providerId="ADAL" clId="{E0EF97AB-B622-4437-8D28-1A12F52F81B2}" dt="2023-01-20T19:50:34.081" v="974" actId="1076"/>
          <ac:spMkLst>
            <pc:docMk/>
            <pc:sldMk cId="1368250907" sldId="263"/>
            <ac:spMk id="2" creationId="{5B3C44D7-D7C5-4B59-8F3B-A7B2C0FD5BB6}"/>
          </ac:spMkLst>
        </pc:spChg>
        <pc:spChg chg="add mod">
          <ac:chgData name="KANE, Julie (BIRMINGHAM WOMEN'S AND CHILDREN'S NHS FOUNDATION TRUST)" userId="94aec9ab-0c84-47fc-8199-1c574159fc06" providerId="ADAL" clId="{E0EF97AB-B622-4437-8D28-1A12F52F81B2}" dt="2023-01-20T19:53:04.306" v="993" actId="1076"/>
          <ac:spMkLst>
            <pc:docMk/>
            <pc:sldMk cId="1368250907" sldId="263"/>
            <ac:spMk id="3" creationId="{5760A1E4-9744-443C-A405-5D7F42298C98}"/>
          </ac:spMkLst>
        </pc:spChg>
      </pc:sldChg>
      <pc:sldChg chg="modSp mod">
        <pc:chgData name="KANE, Julie (BIRMINGHAM WOMEN'S AND CHILDREN'S NHS FOUNDATION TRUST)" userId="94aec9ab-0c84-47fc-8199-1c574159fc06" providerId="ADAL" clId="{E0EF97AB-B622-4437-8D28-1A12F52F81B2}" dt="2023-01-20T19:49:53.281" v="963" actId="255"/>
        <pc:sldMkLst>
          <pc:docMk/>
          <pc:sldMk cId="755173485" sldId="264"/>
        </pc:sldMkLst>
        <pc:spChg chg="mod">
          <ac:chgData name="KANE, Julie (BIRMINGHAM WOMEN'S AND CHILDREN'S NHS FOUNDATION TRUST)" userId="94aec9ab-0c84-47fc-8199-1c574159fc06" providerId="ADAL" clId="{E0EF97AB-B622-4437-8D28-1A12F52F81B2}" dt="2023-01-20T19:49:53.281" v="963" actId="255"/>
          <ac:spMkLst>
            <pc:docMk/>
            <pc:sldMk cId="755173485" sldId="264"/>
            <ac:spMk id="3" creationId="{DE010552-BDC5-4EFF-B117-623F46335791}"/>
          </ac:spMkLst>
        </pc:spChg>
      </pc:sldChg>
      <pc:sldChg chg="addSp delSp modSp mod">
        <pc:chgData name="KANE, Julie (BIRMINGHAM WOMEN'S AND CHILDREN'S NHS FOUNDATION TRUST)" userId="94aec9ab-0c84-47fc-8199-1c574159fc06" providerId="ADAL" clId="{E0EF97AB-B622-4437-8D28-1A12F52F81B2}" dt="2023-01-20T19:52:53.949" v="991" actId="1076"/>
        <pc:sldMkLst>
          <pc:docMk/>
          <pc:sldMk cId="3749804075" sldId="265"/>
        </pc:sldMkLst>
        <pc:spChg chg="mod">
          <ac:chgData name="KANE, Julie (BIRMINGHAM WOMEN'S AND CHILDREN'S NHS FOUNDATION TRUST)" userId="94aec9ab-0c84-47fc-8199-1c574159fc06" providerId="ADAL" clId="{E0EF97AB-B622-4437-8D28-1A12F52F81B2}" dt="2023-01-20T19:48:33.815" v="951" actId="1076"/>
          <ac:spMkLst>
            <pc:docMk/>
            <pc:sldMk cId="3749804075" sldId="265"/>
            <ac:spMk id="2" creationId="{5B3C44D7-D7C5-4B59-8F3B-A7B2C0FD5BB6}"/>
          </ac:spMkLst>
        </pc:spChg>
        <pc:spChg chg="add del mod">
          <ac:chgData name="KANE, Julie (BIRMINGHAM WOMEN'S AND CHILDREN'S NHS FOUNDATION TRUST)" userId="94aec9ab-0c84-47fc-8199-1c574159fc06" providerId="ADAL" clId="{E0EF97AB-B622-4437-8D28-1A12F52F81B2}" dt="2023-01-20T11:59:04.852" v="628"/>
          <ac:spMkLst>
            <pc:docMk/>
            <pc:sldMk cId="3749804075" sldId="265"/>
            <ac:spMk id="3" creationId="{A9C24204-C750-4F5E-B838-A0D1DBEA566C}"/>
          </ac:spMkLst>
        </pc:spChg>
        <pc:spChg chg="add mod">
          <ac:chgData name="KANE, Julie (BIRMINGHAM WOMEN'S AND CHILDREN'S NHS FOUNDATION TRUST)" userId="94aec9ab-0c84-47fc-8199-1c574159fc06" providerId="ADAL" clId="{E0EF97AB-B622-4437-8D28-1A12F52F81B2}" dt="2023-01-20T19:52:53.949" v="991" actId="1076"/>
          <ac:spMkLst>
            <pc:docMk/>
            <pc:sldMk cId="3749804075" sldId="265"/>
            <ac:spMk id="4" creationId="{DC6A1261-9966-41F1-AD5C-1BEC3722575B}"/>
          </ac:spMkLst>
        </pc:spChg>
      </pc:sldChg>
      <pc:sldChg chg="delSp modSp mod">
        <pc:chgData name="KANE, Julie (BIRMINGHAM WOMEN'S AND CHILDREN'S NHS FOUNDATION TRUST)" userId="94aec9ab-0c84-47fc-8199-1c574159fc06" providerId="ADAL" clId="{E0EF97AB-B622-4437-8D28-1A12F52F81B2}" dt="2023-01-20T20:00:12.231" v="1077" actId="27636"/>
        <pc:sldMkLst>
          <pc:docMk/>
          <pc:sldMk cId="163211911" sldId="266"/>
        </pc:sldMkLst>
        <pc:spChg chg="mod">
          <ac:chgData name="KANE, Julie (BIRMINGHAM WOMEN'S AND CHILDREN'S NHS FOUNDATION TRUST)" userId="94aec9ab-0c84-47fc-8199-1c574159fc06" providerId="ADAL" clId="{E0EF97AB-B622-4437-8D28-1A12F52F81B2}" dt="2023-01-20T19:58:15.089" v="1044" actId="1076"/>
          <ac:spMkLst>
            <pc:docMk/>
            <pc:sldMk cId="163211911" sldId="266"/>
            <ac:spMk id="2" creationId="{77319802-59C8-4FE8-9603-D3F0E6AFD58A}"/>
          </ac:spMkLst>
        </pc:spChg>
        <pc:spChg chg="mod">
          <ac:chgData name="KANE, Julie (BIRMINGHAM WOMEN'S AND CHILDREN'S NHS FOUNDATION TRUST)" userId="94aec9ab-0c84-47fc-8199-1c574159fc06" providerId="ADAL" clId="{E0EF97AB-B622-4437-8D28-1A12F52F81B2}" dt="2023-01-20T20:00:12.231" v="1077" actId="27636"/>
          <ac:spMkLst>
            <pc:docMk/>
            <pc:sldMk cId="163211911" sldId="266"/>
            <ac:spMk id="3" creationId="{B6BFB052-857F-4265-BEBC-550697B18AA4}"/>
          </ac:spMkLst>
        </pc:spChg>
        <pc:spChg chg="del mod">
          <ac:chgData name="KANE, Julie (BIRMINGHAM WOMEN'S AND CHILDREN'S NHS FOUNDATION TRUST)" userId="94aec9ab-0c84-47fc-8199-1c574159fc06" providerId="ADAL" clId="{E0EF97AB-B622-4437-8D28-1A12F52F81B2}" dt="2023-01-20T19:59:58.095" v="1074" actId="478"/>
          <ac:spMkLst>
            <pc:docMk/>
            <pc:sldMk cId="163211911" sldId="266"/>
            <ac:spMk id="6" creationId="{2177DB0A-A77C-4E45-908E-AC7742CBB109}"/>
          </ac:spMkLst>
        </pc:spChg>
        <pc:picChg chg="mod">
          <ac:chgData name="KANE, Julie (BIRMINGHAM WOMEN'S AND CHILDREN'S NHS FOUNDATION TRUST)" userId="94aec9ab-0c84-47fc-8199-1c574159fc06" providerId="ADAL" clId="{E0EF97AB-B622-4437-8D28-1A12F52F81B2}" dt="2023-01-20T20:00:04.242" v="1075" actId="1076"/>
          <ac:picMkLst>
            <pc:docMk/>
            <pc:sldMk cId="163211911" sldId="266"/>
            <ac:picMk id="2050" creationId="{44CD71B6-EBC5-455A-A572-25F55F2B5A97}"/>
          </ac:picMkLst>
        </pc:picChg>
      </pc:sldChg>
      <pc:sldChg chg="modSp mod">
        <pc:chgData name="KANE, Julie (BIRMINGHAM WOMEN'S AND CHILDREN'S NHS FOUNDATION TRUST)" userId="94aec9ab-0c84-47fc-8199-1c574159fc06" providerId="ADAL" clId="{E0EF97AB-B622-4437-8D28-1A12F52F81B2}" dt="2023-01-20T20:14:47.488" v="1090" actId="14100"/>
        <pc:sldMkLst>
          <pc:docMk/>
          <pc:sldMk cId="2308310307" sldId="267"/>
        </pc:sldMkLst>
        <pc:spChg chg="mod">
          <ac:chgData name="KANE, Julie (BIRMINGHAM WOMEN'S AND CHILDREN'S NHS FOUNDATION TRUST)" userId="94aec9ab-0c84-47fc-8199-1c574159fc06" providerId="ADAL" clId="{E0EF97AB-B622-4437-8D28-1A12F52F81B2}" dt="2023-01-20T19:57:23.221" v="1035" actId="1076"/>
          <ac:spMkLst>
            <pc:docMk/>
            <pc:sldMk cId="2308310307" sldId="267"/>
            <ac:spMk id="7" creationId="{88C04551-6AF2-DC9D-0EBE-12C43D96E309}"/>
          </ac:spMkLst>
        </pc:spChg>
        <pc:spChg chg="mod">
          <ac:chgData name="KANE, Julie (BIRMINGHAM WOMEN'S AND CHILDREN'S NHS FOUNDATION TRUST)" userId="94aec9ab-0c84-47fc-8199-1c574159fc06" providerId="ADAL" clId="{E0EF97AB-B622-4437-8D28-1A12F52F81B2}" dt="2023-01-20T20:14:47.488" v="1090" actId="14100"/>
          <ac:spMkLst>
            <pc:docMk/>
            <pc:sldMk cId="2308310307" sldId="267"/>
            <ac:spMk id="9" creationId="{E9C030DC-EC54-8E7A-A475-3F8F2EBE0D0F}"/>
          </ac:spMkLst>
        </pc:spChg>
        <pc:picChg chg="mod">
          <ac:chgData name="KANE, Julie (BIRMINGHAM WOMEN'S AND CHILDREN'S NHS FOUNDATION TRUST)" userId="94aec9ab-0c84-47fc-8199-1c574159fc06" providerId="ADAL" clId="{E0EF97AB-B622-4437-8D28-1A12F52F81B2}" dt="2023-01-20T19:57:42.827" v="1039" actId="1076"/>
          <ac:picMkLst>
            <pc:docMk/>
            <pc:sldMk cId="2308310307" sldId="267"/>
            <ac:picMk id="8" creationId="{2EBA0948-27F3-439B-A771-920192464E2F}"/>
          </ac:picMkLst>
        </pc:picChg>
      </pc:sldChg>
      <pc:sldChg chg="modSp mod">
        <pc:chgData name="KANE, Julie (BIRMINGHAM WOMEN'S AND CHILDREN'S NHS FOUNDATION TRUST)" userId="94aec9ab-0c84-47fc-8199-1c574159fc06" providerId="ADAL" clId="{E0EF97AB-B622-4437-8D28-1A12F52F81B2}" dt="2023-01-20T19:46:24.099" v="936" actId="14100"/>
        <pc:sldMkLst>
          <pc:docMk/>
          <pc:sldMk cId="1254091993" sldId="268"/>
        </pc:sldMkLst>
        <pc:spChg chg="mod">
          <ac:chgData name="KANE, Julie (BIRMINGHAM WOMEN'S AND CHILDREN'S NHS FOUNDATION TRUST)" userId="94aec9ab-0c84-47fc-8199-1c574159fc06" providerId="ADAL" clId="{E0EF97AB-B622-4437-8D28-1A12F52F81B2}" dt="2023-01-20T19:46:14.232" v="935" actId="16037"/>
          <ac:spMkLst>
            <pc:docMk/>
            <pc:sldMk cId="1254091993" sldId="268"/>
            <ac:spMk id="20" creationId="{0D3F0EBF-A9A0-F68E-7337-76FE4A6F427A}"/>
          </ac:spMkLst>
        </pc:spChg>
        <pc:spChg chg="mod">
          <ac:chgData name="KANE, Julie (BIRMINGHAM WOMEN'S AND CHILDREN'S NHS FOUNDATION TRUST)" userId="94aec9ab-0c84-47fc-8199-1c574159fc06" providerId="ADAL" clId="{E0EF97AB-B622-4437-8D28-1A12F52F81B2}" dt="2023-01-20T19:46:24.099" v="936" actId="14100"/>
          <ac:spMkLst>
            <pc:docMk/>
            <pc:sldMk cId="1254091993" sldId="268"/>
            <ac:spMk id="24" creationId="{54A9C920-10EE-A167-301D-EED52F383662}"/>
          </ac:spMkLst>
        </pc:spChg>
      </pc:sldChg>
      <pc:sldChg chg="modSp mod">
        <pc:chgData name="KANE, Julie (BIRMINGHAM WOMEN'S AND CHILDREN'S NHS FOUNDATION TRUST)" userId="94aec9ab-0c84-47fc-8199-1c574159fc06" providerId="ADAL" clId="{E0EF97AB-B622-4437-8D28-1A12F52F81B2}" dt="2023-01-20T19:56:40.888" v="1032" actId="1076"/>
        <pc:sldMkLst>
          <pc:docMk/>
          <pc:sldMk cId="1155499056" sldId="270"/>
        </pc:sldMkLst>
        <pc:spChg chg="mod">
          <ac:chgData name="KANE, Julie (BIRMINGHAM WOMEN'S AND CHILDREN'S NHS FOUNDATION TRUST)" userId="94aec9ab-0c84-47fc-8199-1c574159fc06" providerId="ADAL" clId="{E0EF97AB-B622-4437-8D28-1A12F52F81B2}" dt="2023-01-20T19:56:23.340" v="1028" actId="1076"/>
          <ac:spMkLst>
            <pc:docMk/>
            <pc:sldMk cId="1155499056" sldId="270"/>
            <ac:spMk id="4" creationId="{19C29EED-0542-483A-A9C9-00EB2D9F00A9}"/>
          </ac:spMkLst>
        </pc:spChg>
        <pc:spChg chg="mod">
          <ac:chgData name="KANE, Julie (BIRMINGHAM WOMEN'S AND CHILDREN'S NHS FOUNDATION TRUST)" userId="94aec9ab-0c84-47fc-8199-1c574159fc06" providerId="ADAL" clId="{E0EF97AB-B622-4437-8D28-1A12F52F81B2}" dt="2023-01-20T19:56:18.420" v="1027" actId="1076"/>
          <ac:spMkLst>
            <pc:docMk/>
            <pc:sldMk cId="1155499056" sldId="270"/>
            <ac:spMk id="5" creationId="{95F8D06E-EAC4-4D7E-9157-E98108D82132}"/>
          </ac:spMkLst>
        </pc:spChg>
        <pc:spChg chg="mod">
          <ac:chgData name="KANE, Julie (BIRMINGHAM WOMEN'S AND CHILDREN'S NHS FOUNDATION TRUST)" userId="94aec9ab-0c84-47fc-8199-1c574159fc06" providerId="ADAL" clId="{E0EF97AB-B622-4437-8D28-1A12F52F81B2}" dt="2023-01-20T19:56:10.848" v="1025" actId="1076"/>
          <ac:spMkLst>
            <pc:docMk/>
            <pc:sldMk cId="1155499056" sldId="270"/>
            <ac:spMk id="6" creationId="{2C687471-F711-4AE5-A4F0-48F8BBE42DF6}"/>
          </ac:spMkLst>
        </pc:spChg>
        <pc:spChg chg="mod">
          <ac:chgData name="KANE, Julie (BIRMINGHAM WOMEN'S AND CHILDREN'S NHS FOUNDATION TRUST)" userId="94aec9ab-0c84-47fc-8199-1c574159fc06" providerId="ADAL" clId="{E0EF97AB-B622-4437-8D28-1A12F52F81B2}" dt="2023-01-20T19:56:14.297" v="1026" actId="1076"/>
          <ac:spMkLst>
            <pc:docMk/>
            <pc:sldMk cId="1155499056" sldId="270"/>
            <ac:spMk id="7" creationId="{14DB3254-D7AB-40C3-83C2-631D2D9544FF}"/>
          </ac:spMkLst>
        </pc:spChg>
        <pc:spChg chg="mod">
          <ac:chgData name="KANE, Julie (BIRMINGHAM WOMEN'S AND CHILDREN'S NHS FOUNDATION TRUST)" userId="94aec9ab-0c84-47fc-8199-1c574159fc06" providerId="ADAL" clId="{E0EF97AB-B622-4437-8D28-1A12F52F81B2}" dt="2023-01-20T19:56:40.888" v="1032" actId="1076"/>
          <ac:spMkLst>
            <pc:docMk/>
            <pc:sldMk cId="1155499056" sldId="270"/>
            <ac:spMk id="9" creationId="{5896160D-227D-4099-83AC-D26E813DF544}"/>
          </ac:spMkLst>
        </pc:spChg>
        <pc:spChg chg="mod">
          <ac:chgData name="KANE, Julie (BIRMINGHAM WOMEN'S AND CHILDREN'S NHS FOUNDATION TRUST)" userId="94aec9ab-0c84-47fc-8199-1c574159fc06" providerId="ADAL" clId="{E0EF97AB-B622-4437-8D28-1A12F52F81B2}" dt="2023-01-20T19:56:27.113" v="1029" actId="1076"/>
          <ac:spMkLst>
            <pc:docMk/>
            <pc:sldMk cId="1155499056" sldId="270"/>
            <ac:spMk id="11" creationId="{86FFAAD9-31D7-4E92-AA0A-A3B806F39F72}"/>
          </ac:spMkLst>
        </pc:spChg>
      </pc:sldChg>
      <pc:sldMasterChg chg="modSldLayout">
        <pc:chgData name="KANE, Julie (BIRMINGHAM WOMEN'S AND CHILDREN'S NHS FOUNDATION TRUST)" userId="94aec9ab-0c84-47fc-8199-1c574159fc06" providerId="ADAL" clId="{E0EF97AB-B622-4437-8D28-1A12F52F81B2}" dt="2023-01-20T19:45:40.947" v="934" actId="2711"/>
        <pc:sldMasterMkLst>
          <pc:docMk/>
          <pc:sldMasterMk cId="753487032" sldId="2147483725"/>
        </pc:sldMasterMkLst>
        <pc:sldLayoutChg chg="modSp">
          <pc:chgData name="KANE, Julie (BIRMINGHAM WOMEN'S AND CHILDREN'S NHS FOUNDATION TRUST)" userId="94aec9ab-0c84-47fc-8199-1c574159fc06" providerId="ADAL" clId="{E0EF97AB-B622-4437-8D28-1A12F52F81B2}" dt="2023-01-20T19:45:40.947" v="934" actId="2711"/>
          <pc:sldLayoutMkLst>
            <pc:docMk/>
            <pc:sldMasterMk cId="753487032" sldId="2147483725"/>
            <pc:sldLayoutMk cId="558791020" sldId="2147483721"/>
          </pc:sldLayoutMkLst>
          <pc:spChg chg="mod">
            <ac:chgData name="KANE, Julie (BIRMINGHAM WOMEN'S AND CHILDREN'S NHS FOUNDATION TRUST)" userId="94aec9ab-0c84-47fc-8199-1c574159fc06" providerId="ADAL" clId="{E0EF97AB-B622-4437-8D28-1A12F52F81B2}" dt="2023-01-20T19:45:40.947" v="934" actId="2711"/>
            <ac:spMkLst>
              <pc:docMk/>
              <pc:sldMasterMk cId="753487032" sldId="2147483725"/>
              <pc:sldLayoutMk cId="558791020" sldId="2147483721"/>
              <ac:spMk id="3" creationId="{7D3C075C-7238-4F43-87E7-63A35BE6900C}"/>
            </ac:spMkLst>
          </pc:spChg>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9/19/2023</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558791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612770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023184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567674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726668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57542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22725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964166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57399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217252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9/19/2023</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636029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1000">
                <a:solidFill>
                  <a:schemeClr val="tx1"/>
                </a:solidFill>
              </a:defRPr>
            </a:lvl1pPr>
          </a:lstStyle>
          <a:p>
            <a:fld id="{F4D57BDD-E64A-4D27-8978-82FFCA18A12C}" type="datetimeFigureOut">
              <a:rPr lang="en-US" smtClean="0"/>
              <a:pPr/>
              <a:t>9/19/2023</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40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753487032"/>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14" r:id="rId5"/>
    <p:sldLayoutId id="2147483715" r:id="rId6"/>
    <p:sldLayoutId id="2147483720"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26UPoqgnc-4?feature=oembed"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08F2F1-066A-4FB9-819B-1B6E715BAD9C}"/>
              </a:ext>
            </a:extLst>
          </p:cNvPr>
          <p:cNvSpPr>
            <a:spLocks noGrp="1"/>
          </p:cNvSpPr>
          <p:nvPr>
            <p:ph type="ctrTitle"/>
          </p:nvPr>
        </p:nvSpPr>
        <p:spPr>
          <a:xfrm>
            <a:off x="303644" y="1047030"/>
            <a:ext cx="3883067" cy="4549255"/>
          </a:xfrm>
        </p:spPr>
        <p:txBody>
          <a:bodyPr>
            <a:normAutofit/>
          </a:bodyPr>
          <a:lstStyle/>
          <a:p>
            <a:pPr algn="l"/>
            <a:r>
              <a:rPr lang="en-GB" sz="5400" dirty="0"/>
              <a:t>What are zines? How can they build emotional literacy?</a:t>
            </a:r>
          </a:p>
        </p:txBody>
      </p:sp>
      <p:pic>
        <p:nvPicPr>
          <p:cNvPr id="4" name="Picture 3" descr="Jigsaw puzzles in plastic figures">
            <a:extLst>
              <a:ext uri="{FF2B5EF4-FFF2-40B4-BE49-F238E27FC236}">
                <a16:creationId xmlns:a16="http://schemas.microsoft.com/office/drawing/2014/main" id="{1C633539-3955-557D-40AE-0E428797432E}"/>
              </a:ext>
            </a:extLst>
          </p:cNvPr>
          <p:cNvPicPr>
            <a:picLocks noChangeAspect="1"/>
          </p:cNvPicPr>
          <p:nvPr/>
        </p:nvPicPr>
        <p:blipFill rotWithShape="1">
          <a:blip r:embed="rId2"/>
          <a:srcRect l="11897" r="7729"/>
          <a:stretch/>
        </p:blipFill>
        <p:spPr>
          <a:xfrm>
            <a:off x="4232496" y="10"/>
            <a:ext cx="7959505" cy="6857992"/>
          </a:xfrm>
          <a:custGeom>
            <a:avLst/>
            <a:gdLst/>
            <a:ahLst/>
            <a:cxnLst/>
            <a:rect l="l" t="t" r="r" b="b"/>
            <a:pathLst>
              <a:path w="7959505" h="6858002">
                <a:moveTo>
                  <a:pt x="311551" y="6702976"/>
                </a:moveTo>
                <a:lnTo>
                  <a:pt x="297715" y="6742552"/>
                </a:lnTo>
                <a:cubicBezTo>
                  <a:pt x="283999" y="6764841"/>
                  <a:pt x="278713" y="6788417"/>
                  <a:pt x="278237" y="6812063"/>
                </a:cubicBezTo>
                <a:lnTo>
                  <a:pt x="278237" y="6812064"/>
                </a:lnTo>
                <a:lnTo>
                  <a:pt x="283011" y="6776800"/>
                </a:lnTo>
                <a:cubicBezTo>
                  <a:pt x="286107" y="6765164"/>
                  <a:pt x="290857" y="6753698"/>
                  <a:pt x="297715" y="6742553"/>
                </a:cubicBezTo>
                <a:cubicBezTo>
                  <a:pt x="306003" y="6729219"/>
                  <a:pt x="311147" y="6716169"/>
                  <a:pt x="311551" y="6702977"/>
                </a:cubicBezTo>
                <a:close/>
                <a:moveTo>
                  <a:pt x="328959" y="6564620"/>
                </a:moveTo>
                <a:lnTo>
                  <a:pt x="306480" y="6588625"/>
                </a:lnTo>
                <a:cubicBezTo>
                  <a:pt x="298003" y="6597578"/>
                  <a:pt x="291954" y="6611342"/>
                  <a:pt x="289858" y="6625224"/>
                </a:cubicBezTo>
                <a:lnTo>
                  <a:pt x="289858" y="6625225"/>
                </a:lnTo>
                <a:lnTo>
                  <a:pt x="289870" y="6645552"/>
                </a:lnTo>
                <a:lnTo>
                  <a:pt x="296953" y="6662541"/>
                </a:lnTo>
                <a:lnTo>
                  <a:pt x="296953" y="6662542"/>
                </a:lnTo>
                <a:lnTo>
                  <a:pt x="308405" y="6683027"/>
                </a:lnTo>
                <a:cubicBezTo>
                  <a:pt x="306038" y="6676305"/>
                  <a:pt x="302287" y="6669495"/>
                  <a:pt x="296953" y="6662541"/>
                </a:cubicBezTo>
                <a:lnTo>
                  <a:pt x="289858" y="6625225"/>
                </a:lnTo>
                <a:lnTo>
                  <a:pt x="306480" y="6588626"/>
                </a:lnTo>
                <a:cubicBezTo>
                  <a:pt x="312576" y="6582147"/>
                  <a:pt x="318672" y="6575479"/>
                  <a:pt x="328959" y="6564621"/>
                </a:cubicBezTo>
                <a:close/>
                <a:moveTo>
                  <a:pt x="248638" y="6438981"/>
                </a:moveTo>
                <a:cubicBezTo>
                  <a:pt x="258140" y="6444077"/>
                  <a:pt x="265617" y="6451650"/>
                  <a:pt x="268569" y="6463841"/>
                </a:cubicBezTo>
                <a:lnTo>
                  <a:pt x="268572" y="6463849"/>
                </a:lnTo>
                <a:lnTo>
                  <a:pt x="279556" y="6508052"/>
                </a:lnTo>
                <a:lnTo>
                  <a:pt x="282367" y="6513012"/>
                </a:lnTo>
                <a:lnTo>
                  <a:pt x="284834" y="6521804"/>
                </a:lnTo>
                <a:lnTo>
                  <a:pt x="301172" y="6546195"/>
                </a:lnTo>
                <a:lnTo>
                  <a:pt x="301172" y="6546194"/>
                </a:lnTo>
                <a:lnTo>
                  <a:pt x="282367" y="6513012"/>
                </a:lnTo>
                <a:lnTo>
                  <a:pt x="268572" y="6463849"/>
                </a:lnTo>
                <a:lnTo>
                  <a:pt x="268569" y="6463840"/>
                </a:lnTo>
                <a:close/>
                <a:moveTo>
                  <a:pt x="166047" y="6392243"/>
                </a:moveTo>
                <a:lnTo>
                  <a:pt x="173364" y="6407333"/>
                </a:lnTo>
                <a:lnTo>
                  <a:pt x="173364" y="6407332"/>
                </a:lnTo>
                <a:close/>
                <a:moveTo>
                  <a:pt x="401733" y="4221391"/>
                </a:moveTo>
                <a:lnTo>
                  <a:pt x="396017" y="4253014"/>
                </a:lnTo>
                <a:cubicBezTo>
                  <a:pt x="383824" y="4277401"/>
                  <a:pt x="368204" y="4300070"/>
                  <a:pt x="356201" y="4324645"/>
                </a:cubicBezTo>
                <a:cubicBezTo>
                  <a:pt x="350487" y="4336457"/>
                  <a:pt x="347439" y="4350554"/>
                  <a:pt x="347247" y="4363890"/>
                </a:cubicBezTo>
                <a:lnTo>
                  <a:pt x="347247" y="4363891"/>
                </a:lnTo>
                <a:cubicBezTo>
                  <a:pt x="346295" y="4403326"/>
                  <a:pt x="346295" y="4442762"/>
                  <a:pt x="348009" y="4482005"/>
                </a:cubicBezTo>
                <a:cubicBezTo>
                  <a:pt x="350677" y="4546777"/>
                  <a:pt x="351249" y="4612501"/>
                  <a:pt x="408019" y="4659175"/>
                </a:cubicBezTo>
                <a:cubicBezTo>
                  <a:pt x="412591" y="4662987"/>
                  <a:pt x="415259" y="4671177"/>
                  <a:pt x="416021" y="4677656"/>
                </a:cubicBezTo>
                <a:cubicBezTo>
                  <a:pt x="419640" y="4707565"/>
                  <a:pt x="420022" y="4738236"/>
                  <a:pt x="425928" y="4767765"/>
                </a:cubicBezTo>
                <a:lnTo>
                  <a:pt x="427237" y="4800483"/>
                </a:lnTo>
                <a:lnTo>
                  <a:pt x="412401" y="4828916"/>
                </a:lnTo>
                <a:cubicBezTo>
                  <a:pt x="404114" y="4837703"/>
                  <a:pt x="397113" y="4847214"/>
                  <a:pt x="391971" y="4857317"/>
                </a:cubicBezTo>
                <a:lnTo>
                  <a:pt x="390221" y="4863342"/>
                </a:lnTo>
                <a:lnTo>
                  <a:pt x="387469" y="4867614"/>
                </a:lnTo>
                <a:lnTo>
                  <a:pt x="382691" y="4889275"/>
                </a:lnTo>
                <a:lnTo>
                  <a:pt x="382691" y="4889276"/>
                </a:lnTo>
                <a:cubicBezTo>
                  <a:pt x="382122" y="4896714"/>
                  <a:pt x="382634" y="4904358"/>
                  <a:pt x="384396" y="4912169"/>
                </a:cubicBezTo>
                <a:lnTo>
                  <a:pt x="385799" y="4933805"/>
                </a:lnTo>
                <a:lnTo>
                  <a:pt x="378247" y="4957453"/>
                </a:lnTo>
                <a:lnTo>
                  <a:pt x="360964" y="4987037"/>
                </a:lnTo>
                <a:cubicBezTo>
                  <a:pt x="349725" y="5003801"/>
                  <a:pt x="335627" y="5022852"/>
                  <a:pt x="334485" y="5041521"/>
                </a:cubicBezTo>
                <a:cubicBezTo>
                  <a:pt x="333556" y="5057381"/>
                  <a:pt x="327457" y="5072411"/>
                  <a:pt x="321371" y="5087423"/>
                </a:cubicBezTo>
                <a:lnTo>
                  <a:pt x="321364" y="5087450"/>
                </a:lnTo>
                <a:lnTo>
                  <a:pt x="315482" y="5102461"/>
                </a:lnTo>
                <a:lnTo>
                  <a:pt x="308338" y="5133220"/>
                </a:lnTo>
                <a:lnTo>
                  <a:pt x="308337" y="5133224"/>
                </a:lnTo>
                <a:lnTo>
                  <a:pt x="308337" y="5133225"/>
                </a:lnTo>
                <a:lnTo>
                  <a:pt x="315052" y="5166114"/>
                </a:lnTo>
                <a:lnTo>
                  <a:pt x="314362" y="5172090"/>
                </a:lnTo>
                <a:cubicBezTo>
                  <a:pt x="313481" y="5174400"/>
                  <a:pt x="312290" y="5176876"/>
                  <a:pt x="311814" y="5179067"/>
                </a:cubicBezTo>
                <a:lnTo>
                  <a:pt x="311814" y="5179068"/>
                </a:lnTo>
                <a:cubicBezTo>
                  <a:pt x="304574" y="5214122"/>
                  <a:pt x="311624" y="5247079"/>
                  <a:pt x="335437" y="5272797"/>
                </a:cubicBezTo>
                <a:lnTo>
                  <a:pt x="335441" y="5272804"/>
                </a:lnTo>
                <a:lnTo>
                  <a:pt x="356854" y="5308181"/>
                </a:lnTo>
                <a:lnTo>
                  <a:pt x="359935" y="5317389"/>
                </a:lnTo>
                <a:lnTo>
                  <a:pt x="364317" y="5355014"/>
                </a:lnTo>
                <a:lnTo>
                  <a:pt x="359440" y="5385384"/>
                </a:lnTo>
                <a:cubicBezTo>
                  <a:pt x="356201" y="5398721"/>
                  <a:pt x="353915" y="5412057"/>
                  <a:pt x="351249" y="5425582"/>
                </a:cubicBezTo>
                <a:cubicBezTo>
                  <a:pt x="347439" y="5443870"/>
                  <a:pt x="343437" y="5462351"/>
                  <a:pt x="339627" y="5480637"/>
                </a:cubicBezTo>
                <a:cubicBezTo>
                  <a:pt x="337722" y="5489497"/>
                  <a:pt x="335151" y="5498832"/>
                  <a:pt x="335103" y="5507667"/>
                </a:cubicBezTo>
                <a:lnTo>
                  <a:pt x="335103" y="5507668"/>
                </a:lnTo>
                <a:lnTo>
                  <a:pt x="337324" y="5520422"/>
                </a:lnTo>
                <a:lnTo>
                  <a:pt x="345722" y="5531692"/>
                </a:lnTo>
                <a:lnTo>
                  <a:pt x="345723" y="5531694"/>
                </a:lnTo>
                <a:lnTo>
                  <a:pt x="355869" y="5547578"/>
                </a:lnTo>
                <a:lnTo>
                  <a:pt x="346295" y="5562746"/>
                </a:lnTo>
                <a:cubicBezTo>
                  <a:pt x="303622" y="5600467"/>
                  <a:pt x="276951" y="5646189"/>
                  <a:pt x="275047" y="5704483"/>
                </a:cubicBezTo>
                <a:cubicBezTo>
                  <a:pt x="274665" y="5716485"/>
                  <a:pt x="271999" y="5728678"/>
                  <a:pt x="269141" y="5740488"/>
                </a:cubicBezTo>
                <a:cubicBezTo>
                  <a:pt x="267426" y="5747728"/>
                  <a:pt x="265520" y="5756493"/>
                  <a:pt x="260376" y="5760873"/>
                </a:cubicBezTo>
                <a:cubicBezTo>
                  <a:pt x="221133" y="5794974"/>
                  <a:pt x="193890" y="5837457"/>
                  <a:pt x="171981" y="5883751"/>
                </a:cubicBezTo>
                <a:lnTo>
                  <a:pt x="171979" y="5883756"/>
                </a:lnTo>
                <a:lnTo>
                  <a:pt x="160957" y="5909351"/>
                </a:lnTo>
                <a:lnTo>
                  <a:pt x="154076" y="5935946"/>
                </a:lnTo>
                <a:lnTo>
                  <a:pt x="154075" y="5935949"/>
                </a:lnTo>
                <a:lnTo>
                  <a:pt x="154075" y="5935950"/>
                </a:lnTo>
                <a:cubicBezTo>
                  <a:pt x="151789" y="5954618"/>
                  <a:pt x="155599" y="5974241"/>
                  <a:pt x="157695" y="5993292"/>
                </a:cubicBezTo>
                <a:cubicBezTo>
                  <a:pt x="158837" y="6004532"/>
                  <a:pt x="158647" y="6017486"/>
                  <a:pt x="164171" y="6026441"/>
                </a:cubicBezTo>
                <a:cubicBezTo>
                  <a:pt x="181508" y="6054826"/>
                  <a:pt x="200176" y="6082259"/>
                  <a:pt x="220371" y="6108739"/>
                </a:cubicBezTo>
                <a:lnTo>
                  <a:pt x="234064" y="6133315"/>
                </a:lnTo>
                <a:lnTo>
                  <a:pt x="230364" y="6143190"/>
                </a:lnTo>
                <a:cubicBezTo>
                  <a:pt x="227813" y="6146732"/>
                  <a:pt x="223895" y="6150697"/>
                  <a:pt x="218465" y="6155602"/>
                </a:cubicBezTo>
                <a:cubicBezTo>
                  <a:pt x="196176" y="6175797"/>
                  <a:pt x="184556" y="6200944"/>
                  <a:pt x="179794" y="6228756"/>
                </a:cubicBezTo>
                <a:cubicBezTo>
                  <a:pt x="172363" y="6272764"/>
                  <a:pt x="166077" y="6317151"/>
                  <a:pt x="162457" y="6361539"/>
                </a:cubicBezTo>
                <a:lnTo>
                  <a:pt x="162457" y="6361540"/>
                </a:lnTo>
                <a:lnTo>
                  <a:pt x="179794" y="6228757"/>
                </a:lnTo>
                <a:cubicBezTo>
                  <a:pt x="184556" y="6200945"/>
                  <a:pt x="196176" y="6175798"/>
                  <a:pt x="218465" y="6155603"/>
                </a:cubicBezTo>
                <a:cubicBezTo>
                  <a:pt x="229325" y="6145793"/>
                  <a:pt x="234135" y="6139745"/>
                  <a:pt x="234064" y="6133315"/>
                </a:cubicBezTo>
                <a:lnTo>
                  <a:pt x="234064" y="6133314"/>
                </a:lnTo>
                <a:cubicBezTo>
                  <a:pt x="233993" y="6126884"/>
                  <a:pt x="229039" y="6120074"/>
                  <a:pt x="220371" y="6108738"/>
                </a:cubicBezTo>
                <a:cubicBezTo>
                  <a:pt x="200176" y="6082258"/>
                  <a:pt x="181508" y="6054825"/>
                  <a:pt x="164171" y="6026440"/>
                </a:cubicBezTo>
                <a:cubicBezTo>
                  <a:pt x="158647" y="6017485"/>
                  <a:pt x="158837" y="6004531"/>
                  <a:pt x="157695" y="5993291"/>
                </a:cubicBezTo>
                <a:cubicBezTo>
                  <a:pt x="156647" y="5983766"/>
                  <a:pt x="155171" y="5974097"/>
                  <a:pt x="154242" y="5964477"/>
                </a:cubicBezTo>
                <a:lnTo>
                  <a:pt x="154075" y="5935950"/>
                </a:lnTo>
                <a:lnTo>
                  <a:pt x="154076" y="5935946"/>
                </a:lnTo>
                <a:lnTo>
                  <a:pt x="171979" y="5883756"/>
                </a:lnTo>
                <a:lnTo>
                  <a:pt x="171981" y="5883752"/>
                </a:lnTo>
                <a:cubicBezTo>
                  <a:pt x="193890" y="5837458"/>
                  <a:pt x="221133" y="5794975"/>
                  <a:pt x="260376" y="5760874"/>
                </a:cubicBezTo>
                <a:cubicBezTo>
                  <a:pt x="265520" y="5756494"/>
                  <a:pt x="267426" y="5747729"/>
                  <a:pt x="269141" y="5740489"/>
                </a:cubicBezTo>
                <a:cubicBezTo>
                  <a:pt x="271999" y="5728679"/>
                  <a:pt x="274665" y="5716486"/>
                  <a:pt x="275047" y="5704484"/>
                </a:cubicBezTo>
                <a:cubicBezTo>
                  <a:pt x="276951" y="5646190"/>
                  <a:pt x="303622" y="5600468"/>
                  <a:pt x="346295" y="5562747"/>
                </a:cubicBezTo>
                <a:cubicBezTo>
                  <a:pt x="352392" y="5557318"/>
                  <a:pt x="355774" y="5552508"/>
                  <a:pt x="355869" y="5547579"/>
                </a:cubicBezTo>
                <a:lnTo>
                  <a:pt x="355869" y="5547578"/>
                </a:lnTo>
                <a:cubicBezTo>
                  <a:pt x="355964" y="5542649"/>
                  <a:pt x="352773" y="5537600"/>
                  <a:pt x="345723" y="5531693"/>
                </a:cubicBezTo>
                <a:lnTo>
                  <a:pt x="345722" y="5531692"/>
                </a:lnTo>
                <a:lnTo>
                  <a:pt x="335103" y="5507668"/>
                </a:lnTo>
                <a:lnTo>
                  <a:pt x="339627" y="5480638"/>
                </a:lnTo>
                <a:cubicBezTo>
                  <a:pt x="343437" y="5462352"/>
                  <a:pt x="347439" y="5443871"/>
                  <a:pt x="351249" y="5425583"/>
                </a:cubicBezTo>
                <a:cubicBezTo>
                  <a:pt x="353915" y="5412058"/>
                  <a:pt x="356201" y="5398722"/>
                  <a:pt x="359440" y="5385385"/>
                </a:cubicBezTo>
                <a:cubicBezTo>
                  <a:pt x="361965" y="5375003"/>
                  <a:pt x="363668" y="5364883"/>
                  <a:pt x="364317" y="5355015"/>
                </a:cubicBezTo>
                <a:lnTo>
                  <a:pt x="364317" y="5355014"/>
                </a:lnTo>
                <a:lnTo>
                  <a:pt x="362870" y="5326163"/>
                </a:lnTo>
                <a:lnTo>
                  <a:pt x="359935" y="5317389"/>
                </a:lnTo>
                <a:lnTo>
                  <a:pt x="359341" y="5312288"/>
                </a:lnTo>
                <a:lnTo>
                  <a:pt x="356854" y="5308181"/>
                </a:lnTo>
                <a:lnTo>
                  <a:pt x="353708" y="5298775"/>
                </a:lnTo>
                <a:lnTo>
                  <a:pt x="335441" y="5272804"/>
                </a:lnTo>
                <a:lnTo>
                  <a:pt x="335437" y="5272796"/>
                </a:lnTo>
                <a:cubicBezTo>
                  <a:pt x="323531" y="5259937"/>
                  <a:pt x="315815" y="5245269"/>
                  <a:pt x="311981" y="5229433"/>
                </a:cubicBezTo>
                <a:lnTo>
                  <a:pt x="311814" y="5179068"/>
                </a:lnTo>
                <a:lnTo>
                  <a:pt x="314362" y="5172091"/>
                </a:lnTo>
                <a:cubicBezTo>
                  <a:pt x="315243" y="5169781"/>
                  <a:pt x="315814" y="5167638"/>
                  <a:pt x="315052" y="5166114"/>
                </a:cubicBezTo>
                <a:lnTo>
                  <a:pt x="315052" y="5166113"/>
                </a:lnTo>
                <a:lnTo>
                  <a:pt x="308337" y="5133225"/>
                </a:lnTo>
                <a:lnTo>
                  <a:pt x="308338" y="5133220"/>
                </a:lnTo>
                <a:lnTo>
                  <a:pt x="321364" y="5087450"/>
                </a:lnTo>
                <a:lnTo>
                  <a:pt x="327270" y="5072376"/>
                </a:lnTo>
                <a:cubicBezTo>
                  <a:pt x="330949" y="5062300"/>
                  <a:pt x="333866" y="5052096"/>
                  <a:pt x="334485" y="5041522"/>
                </a:cubicBezTo>
                <a:cubicBezTo>
                  <a:pt x="335627" y="5022853"/>
                  <a:pt x="349725" y="5003802"/>
                  <a:pt x="360964" y="4987038"/>
                </a:cubicBezTo>
                <a:cubicBezTo>
                  <a:pt x="366751" y="4978393"/>
                  <a:pt x="372457" y="4970097"/>
                  <a:pt x="376968" y="4961456"/>
                </a:cubicBezTo>
                <a:lnTo>
                  <a:pt x="378247" y="4957453"/>
                </a:lnTo>
                <a:lnTo>
                  <a:pt x="381039" y="4952673"/>
                </a:lnTo>
                <a:lnTo>
                  <a:pt x="385799" y="4933805"/>
                </a:lnTo>
                <a:cubicBezTo>
                  <a:pt x="386468" y="4927122"/>
                  <a:pt x="386111" y="4919979"/>
                  <a:pt x="384396" y="4912168"/>
                </a:cubicBezTo>
                <a:lnTo>
                  <a:pt x="382691" y="4889275"/>
                </a:lnTo>
                <a:lnTo>
                  <a:pt x="390221" y="4863342"/>
                </a:lnTo>
                <a:lnTo>
                  <a:pt x="412401" y="4828917"/>
                </a:lnTo>
                <a:cubicBezTo>
                  <a:pt x="420784" y="4819964"/>
                  <a:pt x="425356" y="4810581"/>
                  <a:pt x="427237" y="4800484"/>
                </a:cubicBezTo>
                <a:lnTo>
                  <a:pt x="427237" y="4800483"/>
                </a:lnTo>
                <a:cubicBezTo>
                  <a:pt x="429119" y="4790386"/>
                  <a:pt x="428309" y="4779575"/>
                  <a:pt x="425928" y="4767764"/>
                </a:cubicBezTo>
                <a:cubicBezTo>
                  <a:pt x="420022" y="4738235"/>
                  <a:pt x="419640" y="4707564"/>
                  <a:pt x="416021" y="4677655"/>
                </a:cubicBezTo>
                <a:cubicBezTo>
                  <a:pt x="415259" y="4671176"/>
                  <a:pt x="412591" y="4662986"/>
                  <a:pt x="408019" y="4659174"/>
                </a:cubicBezTo>
                <a:cubicBezTo>
                  <a:pt x="351249" y="4612500"/>
                  <a:pt x="350677" y="4546776"/>
                  <a:pt x="348009" y="4482004"/>
                </a:cubicBezTo>
                <a:lnTo>
                  <a:pt x="347247" y="4363891"/>
                </a:lnTo>
                <a:lnTo>
                  <a:pt x="356201" y="4324646"/>
                </a:lnTo>
                <a:cubicBezTo>
                  <a:pt x="368204" y="4300071"/>
                  <a:pt x="383824" y="4277402"/>
                  <a:pt x="396017" y="4253015"/>
                </a:cubicBezTo>
                <a:cubicBezTo>
                  <a:pt x="400781" y="4243873"/>
                  <a:pt x="400971" y="4232061"/>
                  <a:pt x="401733" y="4221392"/>
                </a:cubicBezTo>
                <a:close/>
                <a:moveTo>
                  <a:pt x="405543" y="4165383"/>
                </a:moveTo>
                <a:cubicBezTo>
                  <a:pt x="402114" y="4173480"/>
                  <a:pt x="401543" y="4182767"/>
                  <a:pt x="401638" y="4192387"/>
                </a:cubicBezTo>
                <a:lnTo>
                  <a:pt x="401638" y="4192388"/>
                </a:lnTo>
                <a:lnTo>
                  <a:pt x="405543" y="4165384"/>
                </a:lnTo>
                <a:close/>
                <a:moveTo>
                  <a:pt x="332842" y="2836172"/>
                </a:moveTo>
                <a:lnTo>
                  <a:pt x="332842" y="2836173"/>
                </a:lnTo>
                <a:cubicBezTo>
                  <a:pt x="336914" y="2839983"/>
                  <a:pt x="340200" y="2844317"/>
                  <a:pt x="341533" y="2848794"/>
                </a:cubicBezTo>
                <a:lnTo>
                  <a:pt x="358165" y="2903546"/>
                </a:lnTo>
                <a:lnTo>
                  <a:pt x="366071" y="2947859"/>
                </a:lnTo>
                <a:lnTo>
                  <a:pt x="366072" y="2947863"/>
                </a:lnTo>
                <a:lnTo>
                  <a:pt x="362488" y="2982148"/>
                </a:lnTo>
                <a:cubicBezTo>
                  <a:pt x="354392" y="3014153"/>
                  <a:pt x="350582" y="3045777"/>
                  <a:pt x="350796" y="3077401"/>
                </a:cubicBezTo>
                <a:lnTo>
                  <a:pt x="350796" y="3077402"/>
                </a:lnTo>
                <a:cubicBezTo>
                  <a:pt x="351010" y="3109026"/>
                  <a:pt x="355249" y="3140650"/>
                  <a:pt x="363250" y="3172655"/>
                </a:cubicBezTo>
                <a:cubicBezTo>
                  <a:pt x="389159" y="3276481"/>
                  <a:pt x="416591" y="3380306"/>
                  <a:pt x="410877" y="3489468"/>
                </a:cubicBezTo>
                <a:cubicBezTo>
                  <a:pt x="409925" y="3507564"/>
                  <a:pt x="421546" y="3529091"/>
                  <a:pt x="432976" y="3544714"/>
                </a:cubicBezTo>
                <a:cubicBezTo>
                  <a:pt x="438406" y="3552191"/>
                  <a:pt x="442585" y="3557716"/>
                  <a:pt x="445520" y="3562321"/>
                </a:cubicBezTo>
                <a:lnTo>
                  <a:pt x="450598" y="3574408"/>
                </a:lnTo>
                <a:lnTo>
                  <a:pt x="448246" y="3587174"/>
                </a:lnTo>
                <a:cubicBezTo>
                  <a:pt x="446228" y="3592232"/>
                  <a:pt x="442978" y="3598435"/>
                  <a:pt x="438500" y="3606817"/>
                </a:cubicBezTo>
                <a:cubicBezTo>
                  <a:pt x="434118" y="3614819"/>
                  <a:pt x="431452" y="3624725"/>
                  <a:pt x="424974" y="3630632"/>
                </a:cubicBezTo>
                <a:cubicBezTo>
                  <a:pt x="408496" y="3645682"/>
                  <a:pt x="402257" y="3662494"/>
                  <a:pt x="400733" y="3680163"/>
                </a:cubicBezTo>
                <a:lnTo>
                  <a:pt x="400733" y="3680164"/>
                </a:lnTo>
                <a:lnTo>
                  <a:pt x="404781" y="3734838"/>
                </a:lnTo>
                <a:lnTo>
                  <a:pt x="404399" y="3754652"/>
                </a:lnTo>
                <a:cubicBezTo>
                  <a:pt x="398399" y="3767130"/>
                  <a:pt x="396447" y="3778655"/>
                  <a:pt x="398042" y="3789776"/>
                </a:cubicBezTo>
                <a:lnTo>
                  <a:pt x="398042" y="3789777"/>
                </a:lnTo>
                <a:cubicBezTo>
                  <a:pt x="399638" y="3800897"/>
                  <a:pt x="404781" y="3811614"/>
                  <a:pt x="412973" y="3822473"/>
                </a:cubicBezTo>
                <a:lnTo>
                  <a:pt x="427308" y="3852620"/>
                </a:lnTo>
                <a:lnTo>
                  <a:pt x="426528" y="3868764"/>
                </a:lnTo>
                <a:cubicBezTo>
                  <a:pt x="425070" y="3874229"/>
                  <a:pt x="422307" y="3879766"/>
                  <a:pt x="417925" y="3885338"/>
                </a:cubicBezTo>
                <a:cubicBezTo>
                  <a:pt x="398494" y="3910104"/>
                  <a:pt x="388302" y="3935727"/>
                  <a:pt x="386040" y="3962159"/>
                </a:cubicBezTo>
                <a:lnTo>
                  <a:pt x="386040" y="3962160"/>
                </a:lnTo>
                <a:cubicBezTo>
                  <a:pt x="383778" y="3988593"/>
                  <a:pt x="389446" y="4015835"/>
                  <a:pt x="401733" y="4043840"/>
                </a:cubicBezTo>
                <a:lnTo>
                  <a:pt x="416855" y="4103826"/>
                </a:lnTo>
                <a:lnTo>
                  <a:pt x="405543" y="4165382"/>
                </a:lnTo>
                <a:lnTo>
                  <a:pt x="414887" y="4134256"/>
                </a:lnTo>
                <a:lnTo>
                  <a:pt x="416855" y="4103826"/>
                </a:lnTo>
                <a:lnTo>
                  <a:pt x="416855" y="4103825"/>
                </a:lnTo>
                <a:cubicBezTo>
                  <a:pt x="415879" y="4083702"/>
                  <a:pt x="410497" y="4063842"/>
                  <a:pt x="401733" y="4043839"/>
                </a:cubicBezTo>
                <a:cubicBezTo>
                  <a:pt x="395590" y="4029837"/>
                  <a:pt x="391101" y="4016025"/>
                  <a:pt x="388431" y="4002410"/>
                </a:cubicBezTo>
                <a:lnTo>
                  <a:pt x="386040" y="3962160"/>
                </a:lnTo>
                <a:lnTo>
                  <a:pt x="395544" y="3923125"/>
                </a:lnTo>
                <a:cubicBezTo>
                  <a:pt x="400804" y="3910319"/>
                  <a:pt x="408210" y="3897722"/>
                  <a:pt x="417925" y="3885339"/>
                </a:cubicBezTo>
                <a:cubicBezTo>
                  <a:pt x="426689" y="3874195"/>
                  <a:pt x="428975" y="3863193"/>
                  <a:pt x="427308" y="3852620"/>
                </a:cubicBezTo>
                <a:lnTo>
                  <a:pt x="427308" y="3852619"/>
                </a:lnTo>
                <a:cubicBezTo>
                  <a:pt x="425642" y="3842046"/>
                  <a:pt x="420022" y="3831902"/>
                  <a:pt x="412973" y="3822472"/>
                </a:cubicBezTo>
                <a:lnTo>
                  <a:pt x="398042" y="3789776"/>
                </a:lnTo>
                <a:lnTo>
                  <a:pt x="404399" y="3754653"/>
                </a:lnTo>
                <a:cubicBezTo>
                  <a:pt x="407067" y="3749126"/>
                  <a:pt x="405733" y="3741316"/>
                  <a:pt x="404781" y="3734838"/>
                </a:cubicBezTo>
                <a:lnTo>
                  <a:pt x="404781" y="3734837"/>
                </a:lnTo>
                <a:lnTo>
                  <a:pt x="400733" y="3680164"/>
                </a:lnTo>
                <a:lnTo>
                  <a:pt x="407246" y="3654416"/>
                </a:lnTo>
                <a:cubicBezTo>
                  <a:pt x="411056" y="3646123"/>
                  <a:pt x="416735" y="3638158"/>
                  <a:pt x="424974" y="3630633"/>
                </a:cubicBezTo>
                <a:cubicBezTo>
                  <a:pt x="431452" y="3624726"/>
                  <a:pt x="434118" y="3614820"/>
                  <a:pt x="438500" y="3606818"/>
                </a:cubicBezTo>
                <a:cubicBezTo>
                  <a:pt x="447455" y="3590054"/>
                  <a:pt x="451503" y="3582005"/>
                  <a:pt x="450598" y="3574409"/>
                </a:cubicBezTo>
                <a:lnTo>
                  <a:pt x="450598" y="3574408"/>
                </a:lnTo>
                <a:cubicBezTo>
                  <a:pt x="449693" y="3566811"/>
                  <a:pt x="443835" y="3559668"/>
                  <a:pt x="432976" y="3544713"/>
                </a:cubicBezTo>
                <a:cubicBezTo>
                  <a:pt x="421546" y="3529090"/>
                  <a:pt x="409925" y="3507563"/>
                  <a:pt x="410877" y="3489467"/>
                </a:cubicBezTo>
                <a:cubicBezTo>
                  <a:pt x="416591" y="3380305"/>
                  <a:pt x="389159" y="3276480"/>
                  <a:pt x="363250" y="3172654"/>
                </a:cubicBezTo>
                <a:lnTo>
                  <a:pt x="350796" y="3077402"/>
                </a:lnTo>
                <a:lnTo>
                  <a:pt x="362488" y="2982149"/>
                </a:lnTo>
                <a:cubicBezTo>
                  <a:pt x="365441" y="2970576"/>
                  <a:pt x="366442" y="2959157"/>
                  <a:pt x="366072" y="2947863"/>
                </a:cubicBezTo>
                <a:lnTo>
                  <a:pt x="366072" y="2947862"/>
                </a:lnTo>
                <a:lnTo>
                  <a:pt x="366071" y="2947859"/>
                </a:lnTo>
                <a:lnTo>
                  <a:pt x="361441" y="2914328"/>
                </a:lnTo>
                <a:lnTo>
                  <a:pt x="358165" y="2903546"/>
                </a:lnTo>
                <a:lnTo>
                  <a:pt x="357138" y="2897785"/>
                </a:lnTo>
                <a:cubicBezTo>
                  <a:pt x="352391" y="2881307"/>
                  <a:pt x="346533" y="2865010"/>
                  <a:pt x="341533" y="2848793"/>
                </a:cubicBezTo>
                <a:close/>
                <a:moveTo>
                  <a:pt x="296001" y="2745352"/>
                </a:moveTo>
                <a:lnTo>
                  <a:pt x="289670" y="2770758"/>
                </a:lnTo>
                <a:lnTo>
                  <a:pt x="290080" y="2778006"/>
                </a:lnTo>
                <a:lnTo>
                  <a:pt x="289301" y="2782305"/>
                </a:lnTo>
                <a:lnTo>
                  <a:pt x="290501" y="2785440"/>
                </a:lnTo>
                <a:lnTo>
                  <a:pt x="290929" y="2793023"/>
                </a:lnTo>
                <a:lnTo>
                  <a:pt x="300579" y="2811780"/>
                </a:lnTo>
                <a:lnTo>
                  <a:pt x="300582" y="2811787"/>
                </a:lnTo>
                <a:lnTo>
                  <a:pt x="300583" y="2811787"/>
                </a:lnTo>
                <a:lnTo>
                  <a:pt x="300579" y="2811780"/>
                </a:lnTo>
                <a:lnTo>
                  <a:pt x="290501" y="2785440"/>
                </a:lnTo>
                <a:lnTo>
                  <a:pt x="290080" y="2778006"/>
                </a:lnTo>
                <a:close/>
                <a:moveTo>
                  <a:pt x="413278" y="2445328"/>
                </a:moveTo>
                <a:lnTo>
                  <a:pt x="409472" y="2463017"/>
                </a:lnTo>
                <a:lnTo>
                  <a:pt x="409472" y="2463018"/>
                </a:lnTo>
                <a:lnTo>
                  <a:pt x="411535" y="2490551"/>
                </a:lnTo>
                <a:lnTo>
                  <a:pt x="418114" y="2518262"/>
                </a:lnTo>
                <a:lnTo>
                  <a:pt x="418115" y="2518265"/>
                </a:lnTo>
                <a:lnTo>
                  <a:pt x="421759" y="2545007"/>
                </a:lnTo>
                <a:lnTo>
                  <a:pt x="417545" y="2571034"/>
                </a:lnTo>
                <a:cubicBezTo>
                  <a:pt x="405543" y="2612945"/>
                  <a:pt x="372966" y="2640950"/>
                  <a:pt x="344391" y="2668001"/>
                </a:cubicBezTo>
                <a:cubicBezTo>
                  <a:pt x="320006" y="2691054"/>
                  <a:pt x="306290" y="2716963"/>
                  <a:pt x="296001" y="2745348"/>
                </a:cubicBezTo>
                <a:lnTo>
                  <a:pt x="296001" y="2745349"/>
                </a:lnTo>
                <a:cubicBezTo>
                  <a:pt x="306290" y="2716964"/>
                  <a:pt x="320006" y="2691055"/>
                  <a:pt x="344391" y="2668002"/>
                </a:cubicBezTo>
                <a:cubicBezTo>
                  <a:pt x="372966" y="2640951"/>
                  <a:pt x="405543" y="2612946"/>
                  <a:pt x="417545" y="2571035"/>
                </a:cubicBezTo>
                <a:cubicBezTo>
                  <a:pt x="420117" y="2561986"/>
                  <a:pt x="421593" y="2553556"/>
                  <a:pt x="421760" y="2545007"/>
                </a:cubicBezTo>
                <a:lnTo>
                  <a:pt x="421759" y="2545007"/>
                </a:lnTo>
                <a:lnTo>
                  <a:pt x="421760" y="2545006"/>
                </a:lnTo>
                <a:cubicBezTo>
                  <a:pt x="421926" y="2536457"/>
                  <a:pt x="420783" y="2527790"/>
                  <a:pt x="418115" y="2518264"/>
                </a:cubicBezTo>
                <a:lnTo>
                  <a:pt x="418114" y="2518262"/>
                </a:lnTo>
                <a:lnTo>
                  <a:pt x="409472" y="2463018"/>
                </a:lnTo>
                <a:close/>
                <a:moveTo>
                  <a:pt x="817328" y="1508458"/>
                </a:moveTo>
                <a:lnTo>
                  <a:pt x="845421" y="1596213"/>
                </a:lnTo>
                <a:cubicBezTo>
                  <a:pt x="847898" y="1604978"/>
                  <a:pt x="846373" y="1615836"/>
                  <a:pt x="843517" y="1624980"/>
                </a:cubicBezTo>
                <a:cubicBezTo>
                  <a:pt x="833801" y="1656223"/>
                  <a:pt x="809415" y="1676036"/>
                  <a:pt x="786935" y="1697753"/>
                </a:cubicBezTo>
                <a:cubicBezTo>
                  <a:pt x="777029" y="1707279"/>
                  <a:pt x="769981" y="1720423"/>
                  <a:pt x="764267" y="1733188"/>
                </a:cubicBezTo>
                <a:cubicBezTo>
                  <a:pt x="749595" y="1766335"/>
                  <a:pt x="736452" y="1800246"/>
                  <a:pt x="722546" y="1833775"/>
                </a:cubicBezTo>
                <a:cubicBezTo>
                  <a:pt x="721212" y="1837013"/>
                  <a:pt x="717783" y="1839679"/>
                  <a:pt x="714925" y="1842158"/>
                </a:cubicBezTo>
                <a:cubicBezTo>
                  <a:pt x="684824" y="1866922"/>
                  <a:pt x="654535" y="1891497"/>
                  <a:pt x="624434" y="1916454"/>
                </a:cubicBezTo>
                <a:cubicBezTo>
                  <a:pt x="618720" y="1921216"/>
                  <a:pt x="614528" y="1928076"/>
                  <a:pt x="609004" y="1933219"/>
                </a:cubicBezTo>
                <a:cubicBezTo>
                  <a:pt x="601384" y="1940459"/>
                  <a:pt x="594143" y="1949603"/>
                  <a:pt x="584999" y="1953413"/>
                </a:cubicBezTo>
                <a:cubicBezTo>
                  <a:pt x="556234" y="1965224"/>
                  <a:pt x="543850" y="1987894"/>
                  <a:pt x="538516" y="2016469"/>
                </a:cubicBezTo>
                <a:cubicBezTo>
                  <a:pt x="533563" y="2042570"/>
                  <a:pt x="529371" y="2068669"/>
                  <a:pt x="523657" y="2094578"/>
                </a:cubicBezTo>
                <a:cubicBezTo>
                  <a:pt x="516799" y="2126201"/>
                  <a:pt x="509369" y="2157636"/>
                  <a:pt x="500986" y="2188879"/>
                </a:cubicBezTo>
                <a:cubicBezTo>
                  <a:pt x="497366" y="2202404"/>
                  <a:pt x="493176" y="2216692"/>
                  <a:pt x="485746" y="2228314"/>
                </a:cubicBezTo>
                <a:cubicBezTo>
                  <a:pt x="465171" y="2260890"/>
                  <a:pt x="451265" y="2295753"/>
                  <a:pt x="456789" y="2334044"/>
                </a:cubicBezTo>
                <a:cubicBezTo>
                  <a:pt x="461171" y="2364715"/>
                  <a:pt x="449931" y="2390434"/>
                  <a:pt x="432404" y="2409485"/>
                </a:cubicBezTo>
                <a:cubicBezTo>
                  <a:pt x="424450" y="2418154"/>
                  <a:pt x="418938" y="2426977"/>
                  <a:pt x="415303" y="2435913"/>
                </a:cubicBezTo>
                <a:lnTo>
                  <a:pt x="432404" y="2409486"/>
                </a:lnTo>
                <a:cubicBezTo>
                  <a:pt x="449931" y="2390435"/>
                  <a:pt x="461171" y="2364716"/>
                  <a:pt x="456789" y="2334045"/>
                </a:cubicBezTo>
                <a:cubicBezTo>
                  <a:pt x="451265" y="2295754"/>
                  <a:pt x="465171" y="2260891"/>
                  <a:pt x="485746" y="2228315"/>
                </a:cubicBezTo>
                <a:cubicBezTo>
                  <a:pt x="493176" y="2216693"/>
                  <a:pt x="497366" y="2202405"/>
                  <a:pt x="500986" y="2188880"/>
                </a:cubicBezTo>
                <a:cubicBezTo>
                  <a:pt x="509369" y="2157637"/>
                  <a:pt x="516799" y="2126202"/>
                  <a:pt x="523657" y="2094579"/>
                </a:cubicBezTo>
                <a:cubicBezTo>
                  <a:pt x="529371" y="2068670"/>
                  <a:pt x="533563" y="2042571"/>
                  <a:pt x="538516" y="2016470"/>
                </a:cubicBezTo>
                <a:cubicBezTo>
                  <a:pt x="543850" y="1987895"/>
                  <a:pt x="556234" y="1965225"/>
                  <a:pt x="584999" y="1953414"/>
                </a:cubicBezTo>
                <a:cubicBezTo>
                  <a:pt x="594143" y="1949604"/>
                  <a:pt x="601384" y="1940460"/>
                  <a:pt x="609004" y="1933220"/>
                </a:cubicBezTo>
                <a:cubicBezTo>
                  <a:pt x="614528" y="1928077"/>
                  <a:pt x="618720" y="1921217"/>
                  <a:pt x="624434" y="1916455"/>
                </a:cubicBezTo>
                <a:cubicBezTo>
                  <a:pt x="654535" y="1891498"/>
                  <a:pt x="684824" y="1866923"/>
                  <a:pt x="714925" y="1842159"/>
                </a:cubicBezTo>
                <a:cubicBezTo>
                  <a:pt x="717783" y="1839680"/>
                  <a:pt x="721212" y="1837014"/>
                  <a:pt x="722546" y="1833776"/>
                </a:cubicBezTo>
                <a:cubicBezTo>
                  <a:pt x="736452" y="1800247"/>
                  <a:pt x="749596" y="1766336"/>
                  <a:pt x="764267" y="1733189"/>
                </a:cubicBezTo>
                <a:cubicBezTo>
                  <a:pt x="769981" y="1720424"/>
                  <a:pt x="777029" y="1707280"/>
                  <a:pt x="786936" y="1697754"/>
                </a:cubicBezTo>
                <a:cubicBezTo>
                  <a:pt x="809416" y="1676037"/>
                  <a:pt x="833801" y="1656224"/>
                  <a:pt x="843517" y="1624981"/>
                </a:cubicBezTo>
                <a:cubicBezTo>
                  <a:pt x="846374" y="1615837"/>
                  <a:pt x="847899" y="1604979"/>
                  <a:pt x="845422" y="1596214"/>
                </a:cubicBezTo>
                <a:close/>
                <a:moveTo>
                  <a:pt x="798723" y="1459073"/>
                </a:moveTo>
                <a:lnTo>
                  <a:pt x="807941" y="1481572"/>
                </a:lnTo>
                <a:lnTo>
                  <a:pt x="798724" y="1459074"/>
                </a:lnTo>
                <a:close/>
                <a:moveTo>
                  <a:pt x="779530" y="1268758"/>
                </a:moveTo>
                <a:lnTo>
                  <a:pt x="774363" y="1286069"/>
                </a:lnTo>
                <a:cubicBezTo>
                  <a:pt x="759789" y="1306930"/>
                  <a:pt x="753550" y="1328552"/>
                  <a:pt x="752025" y="1350627"/>
                </a:cubicBezTo>
                <a:lnTo>
                  <a:pt x="757620" y="1413840"/>
                </a:lnTo>
                <a:lnTo>
                  <a:pt x="752026" y="1350628"/>
                </a:lnTo>
                <a:cubicBezTo>
                  <a:pt x="753550" y="1328553"/>
                  <a:pt x="759790" y="1306930"/>
                  <a:pt x="774363" y="1286070"/>
                </a:cubicBezTo>
                <a:cubicBezTo>
                  <a:pt x="777506" y="1281689"/>
                  <a:pt x="779078" y="1275402"/>
                  <a:pt x="779530" y="1268758"/>
                </a:cubicBezTo>
                <a:close/>
                <a:moveTo>
                  <a:pt x="837801" y="773035"/>
                </a:moveTo>
                <a:lnTo>
                  <a:pt x="829801" y="854379"/>
                </a:lnTo>
                <a:cubicBezTo>
                  <a:pt x="827515" y="878956"/>
                  <a:pt x="826753" y="903722"/>
                  <a:pt x="798747" y="915343"/>
                </a:cubicBezTo>
                <a:cubicBezTo>
                  <a:pt x="794365" y="917059"/>
                  <a:pt x="791127" y="922773"/>
                  <a:pt x="788269" y="927155"/>
                </a:cubicBezTo>
                <a:cubicBezTo>
                  <a:pt x="744261" y="994785"/>
                  <a:pt x="745405" y="1030980"/>
                  <a:pt x="791889" y="1097087"/>
                </a:cubicBezTo>
                <a:cubicBezTo>
                  <a:pt x="796651" y="1103945"/>
                  <a:pt x="800081" y="1118613"/>
                  <a:pt x="796271" y="1123185"/>
                </a:cubicBezTo>
                <a:cubicBezTo>
                  <a:pt x="780459" y="1142617"/>
                  <a:pt x="773411" y="1162954"/>
                  <a:pt x="771553" y="1184029"/>
                </a:cubicBezTo>
                <a:cubicBezTo>
                  <a:pt x="773411" y="1162954"/>
                  <a:pt x="780460" y="1142618"/>
                  <a:pt x="796272" y="1123186"/>
                </a:cubicBezTo>
                <a:cubicBezTo>
                  <a:pt x="800082" y="1118614"/>
                  <a:pt x="796652" y="1103946"/>
                  <a:pt x="791890" y="1097088"/>
                </a:cubicBezTo>
                <a:cubicBezTo>
                  <a:pt x="745406" y="1030981"/>
                  <a:pt x="744262" y="994786"/>
                  <a:pt x="788270" y="927156"/>
                </a:cubicBezTo>
                <a:cubicBezTo>
                  <a:pt x="791128" y="922774"/>
                  <a:pt x="794366" y="917060"/>
                  <a:pt x="798748" y="915344"/>
                </a:cubicBezTo>
                <a:cubicBezTo>
                  <a:pt x="826753" y="903723"/>
                  <a:pt x="827515" y="878957"/>
                  <a:pt x="829801" y="854380"/>
                </a:cubicBezTo>
                <a:cubicBezTo>
                  <a:pt x="832277" y="827330"/>
                  <a:pt x="835515" y="800277"/>
                  <a:pt x="837801" y="773036"/>
                </a:cubicBezTo>
                <a:close/>
                <a:moveTo>
                  <a:pt x="782400" y="517851"/>
                </a:moveTo>
                <a:lnTo>
                  <a:pt x="791317" y="556047"/>
                </a:lnTo>
                <a:cubicBezTo>
                  <a:pt x="793413" y="564048"/>
                  <a:pt x="798937" y="572622"/>
                  <a:pt x="797795" y="580050"/>
                </a:cubicBezTo>
                <a:cubicBezTo>
                  <a:pt x="794461" y="601578"/>
                  <a:pt x="796890" y="622201"/>
                  <a:pt x="801176" y="642537"/>
                </a:cubicBezTo>
                <a:lnTo>
                  <a:pt x="813700" y="694928"/>
                </a:lnTo>
                <a:lnTo>
                  <a:pt x="801177" y="642538"/>
                </a:lnTo>
                <a:cubicBezTo>
                  <a:pt x="796891" y="622201"/>
                  <a:pt x="794462" y="601579"/>
                  <a:pt x="797796" y="580051"/>
                </a:cubicBezTo>
                <a:cubicBezTo>
                  <a:pt x="798938" y="572623"/>
                  <a:pt x="793414" y="564049"/>
                  <a:pt x="791318" y="556048"/>
                </a:cubicBezTo>
                <a:close/>
                <a:moveTo>
                  <a:pt x="783887" y="313533"/>
                </a:moveTo>
                <a:lnTo>
                  <a:pt x="786245" y="324058"/>
                </a:lnTo>
                <a:cubicBezTo>
                  <a:pt x="786031" y="328964"/>
                  <a:pt x="785126" y="334584"/>
                  <a:pt x="784459" y="338870"/>
                </a:cubicBezTo>
                <a:cubicBezTo>
                  <a:pt x="781601" y="357921"/>
                  <a:pt x="774363" y="376781"/>
                  <a:pt x="774553" y="395640"/>
                </a:cubicBezTo>
                <a:lnTo>
                  <a:pt x="778363" y="367328"/>
                </a:lnTo>
                <a:cubicBezTo>
                  <a:pt x="780506" y="357874"/>
                  <a:pt x="783031" y="348396"/>
                  <a:pt x="784460" y="338871"/>
                </a:cubicBezTo>
                <a:cubicBezTo>
                  <a:pt x="785794" y="330299"/>
                  <a:pt x="788080" y="316390"/>
                  <a:pt x="783888" y="313534"/>
                </a:cubicBezTo>
                <a:close/>
                <a:moveTo>
                  <a:pt x="761560" y="281568"/>
                </a:moveTo>
                <a:lnTo>
                  <a:pt x="766454" y="295415"/>
                </a:lnTo>
                <a:lnTo>
                  <a:pt x="766455" y="295415"/>
                </a:lnTo>
                <a:close/>
                <a:moveTo>
                  <a:pt x="774880" y="24486"/>
                </a:moveTo>
                <a:lnTo>
                  <a:pt x="777142" y="74129"/>
                </a:lnTo>
                <a:cubicBezTo>
                  <a:pt x="775758" y="100174"/>
                  <a:pt x="771253" y="125876"/>
                  <a:pt x="767023" y="151569"/>
                </a:cubicBezTo>
                <a:lnTo>
                  <a:pt x="766824" y="153388"/>
                </a:lnTo>
                <a:lnTo>
                  <a:pt x="763010" y="177271"/>
                </a:lnTo>
                <a:lnTo>
                  <a:pt x="758551" y="228944"/>
                </a:lnTo>
                <a:lnTo>
                  <a:pt x="766824" y="153388"/>
                </a:lnTo>
                <a:lnTo>
                  <a:pt x="771220" y="125861"/>
                </a:lnTo>
                <a:cubicBezTo>
                  <a:pt x="773910" y="108703"/>
                  <a:pt x="776220" y="91492"/>
                  <a:pt x="777143" y="74129"/>
                </a:cubicBezTo>
                <a:close/>
                <a:moveTo>
                  <a:pt x="313353" y="0"/>
                </a:moveTo>
                <a:lnTo>
                  <a:pt x="777461" y="0"/>
                </a:lnTo>
                <a:lnTo>
                  <a:pt x="774743" y="21486"/>
                </a:lnTo>
                <a:lnTo>
                  <a:pt x="777461" y="1"/>
                </a:lnTo>
                <a:lnTo>
                  <a:pt x="2874276" y="2"/>
                </a:lnTo>
                <a:lnTo>
                  <a:pt x="2874276" y="0"/>
                </a:lnTo>
                <a:lnTo>
                  <a:pt x="7959505" y="0"/>
                </a:lnTo>
                <a:lnTo>
                  <a:pt x="7959505" y="6858000"/>
                </a:lnTo>
                <a:lnTo>
                  <a:pt x="4543953" y="6858000"/>
                </a:lnTo>
                <a:lnTo>
                  <a:pt x="4543953" y="6858002"/>
                </a:lnTo>
                <a:lnTo>
                  <a:pt x="284400" y="6858002"/>
                </a:lnTo>
                <a:lnTo>
                  <a:pt x="284400" y="6858001"/>
                </a:lnTo>
                <a:lnTo>
                  <a:pt x="112147" y="6858001"/>
                </a:lnTo>
                <a:lnTo>
                  <a:pt x="102447" y="6815516"/>
                </a:lnTo>
                <a:cubicBezTo>
                  <a:pt x="96923" y="6793035"/>
                  <a:pt x="87016" y="6771319"/>
                  <a:pt x="83396" y="6748458"/>
                </a:cubicBezTo>
                <a:cubicBezTo>
                  <a:pt x="74824" y="6694164"/>
                  <a:pt x="68728" y="6639488"/>
                  <a:pt x="61870" y="6584812"/>
                </a:cubicBezTo>
                <a:cubicBezTo>
                  <a:pt x="54821" y="6528424"/>
                  <a:pt x="47391" y="6472225"/>
                  <a:pt x="41105" y="6415833"/>
                </a:cubicBezTo>
                <a:cubicBezTo>
                  <a:pt x="37865" y="6384972"/>
                  <a:pt x="37295" y="6353919"/>
                  <a:pt x="34247" y="6323058"/>
                </a:cubicBezTo>
                <a:cubicBezTo>
                  <a:pt x="31579" y="6296005"/>
                  <a:pt x="26626" y="6269144"/>
                  <a:pt x="23386" y="6242093"/>
                </a:cubicBezTo>
                <a:cubicBezTo>
                  <a:pt x="20720" y="6218660"/>
                  <a:pt x="19196" y="6195037"/>
                  <a:pt x="16528" y="6171605"/>
                </a:cubicBezTo>
                <a:cubicBezTo>
                  <a:pt x="12148" y="6134075"/>
                  <a:pt x="7194" y="6096736"/>
                  <a:pt x="2622" y="6059397"/>
                </a:cubicBezTo>
                <a:lnTo>
                  <a:pt x="0" y="6041769"/>
                </a:lnTo>
                <a:lnTo>
                  <a:pt x="0" y="6000937"/>
                </a:lnTo>
                <a:lnTo>
                  <a:pt x="3670" y="5957595"/>
                </a:lnTo>
                <a:lnTo>
                  <a:pt x="0" y="5912511"/>
                </a:lnTo>
                <a:lnTo>
                  <a:pt x="0" y="5886401"/>
                </a:lnTo>
                <a:lnTo>
                  <a:pt x="1098" y="5864318"/>
                </a:lnTo>
                <a:cubicBezTo>
                  <a:pt x="7576" y="5839361"/>
                  <a:pt x="16720" y="5815169"/>
                  <a:pt x="24720" y="5790592"/>
                </a:cubicBezTo>
                <a:cubicBezTo>
                  <a:pt x="25672" y="5787924"/>
                  <a:pt x="25864" y="5784686"/>
                  <a:pt x="26434" y="5781830"/>
                </a:cubicBezTo>
                <a:cubicBezTo>
                  <a:pt x="29675" y="5765635"/>
                  <a:pt x="32913" y="5749634"/>
                  <a:pt x="35771" y="5733440"/>
                </a:cubicBezTo>
                <a:cubicBezTo>
                  <a:pt x="37295" y="5724678"/>
                  <a:pt x="37485" y="5715723"/>
                  <a:pt x="38819" y="5706959"/>
                </a:cubicBezTo>
                <a:cubicBezTo>
                  <a:pt x="44153" y="5673050"/>
                  <a:pt x="35199" y="5635711"/>
                  <a:pt x="58250" y="5606372"/>
                </a:cubicBezTo>
                <a:cubicBezTo>
                  <a:pt x="73110" y="5587321"/>
                  <a:pt x="69680" y="5568842"/>
                  <a:pt x="67394" y="5548460"/>
                </a:cubicBezTo>
                <a:cubicBezTo>
                  <a:pt x="65680" y="5533027"/>
                  <a:pt x="66252" y="5517215"/>
                  <a:pt x="66060" y="5501594"/>
                </a:cubicBezTo>
                <a:cubicBezTo>
                  <a:pt x="65490" y="5474161"/>
                  <a:pt x="65298" y="5446728"/>
                  <a:pt x="64346" y="5419295"/>
                </a:cubicBezTo>
                <a:cubicBezTo>
                  <a:pt x="63966" y="5410531"/>
                  <a:pt x="59202" y="5401579"/>
                  <a:pt x="59964" y="5393005"/>
                </a:cubicBezTo>
                <a:cubicBezTo>
                  <a:pt x="63584" y="5353379"/>
                  <a:pt x="69300" y="5313754"/>
                  <a:pt x="72538" y="5274129"/>
                </a:cubicBezTo>
                <a:cubicBezTo>
                  <a:pt x="74442" y="5251650"/>
                  <a:pt x="70824" y="5228597"/>
                  <a:pt x="73490" y="5206308"/>
                </a:cubicBezTo>
                <a:cubicBezTo>
                  <a:pt x="76538" y="5180591"/>
                  <a:pt x="84348" y="5155445"/>
                  <a:pt x="89113" y="5129916"/>
                </a:cubicBezTo>
                <a:cubicBezTo>
                  <a:pt x="90445" y="5122867"/>
                  <a:pt x="88731" y="5115057"/>
                  <a:pt x="88351" y="5107627"/>
                </a:cubicBezTo>
                <a:cubicBezTo>
                  <a:pt x="87968" y="5099245"/>
                  <a:pt x="87206" y="5091052"/>
                  <a:pt x="87016" y="5082670"/>
                </a:cubicBezTo>
                <a:cubicBezTo>
                  <a:pt x="86634" y="5057141"/>
                  <a:pt x="87206" y="5031614"/>
                  <a:pt x="85872" y="5006086"/>
                </a:cubicBezTo>
                <a:cubicBezTo>
                  <a:pt x="85110" y="4990465"/>
                  <a:pt x="77300" y="4974082"/>
                  <a:pt x="80158" y="4959602"/>
                </a:cubicBezTo>
                <a:cubicBezTo>
                  <a:pt x="85682" y="4930075"/>
                  <a:pt x="73300" y="4900546"/>
                  <a:pt x="83586" y="4871019"/>
                </a:cubicBezTo>
                <a:cubicBezTo>
                  <a:pt x="86634" y="4861873"/>
                  <a:pt x="79014" y="4849300"/>
                  <a:pt x="78634" y="4838250"/>
                </a:cubicBezTo>
                <a:cubicBezTo>
                  <a:pt x="77682" y="4810627"/>
                  <a:pt x="77872" y="4783004"/>
                  <a:pt x="78062" y="4755381"/>
                </a:cubicBezTo>
                <a:cubicBezTo>
                  <a:pt x="78252" y="4730614"/>
                  <a:pt x="75586" y="4704895"/>
                  <a:pt x="80920" y="4681083"/>
                </a:cubicBezTo>
                <a:cubicBezTo>
                  <a:pt x="86634" y="4656126"/>
                  <a:pt x="85872" y="4633647"/>
                  <a:pt x="79396" y="4609452"/>
                </a:cubicBezTo>
                <a:cubicBezTo>
                  <a:pt x="75014" y="4592878"/>
                  <a:pt x="74442" y="4575351"/>
                  <a:pt x="73110" y="4558207"/>
                </a:cubicBezTo>
                <a:cubicBezTo>
                  <a:pt x="71586" y="4539728"/>
                  <a:pt x="75586" y="4519343"/>
                  <a:pt x="69300" y="4502579"/>
                </a:cubicBezTo>
                <a:cubicBezTo>
                  <a:pt x="50629" y="4452665"/>
                  <a:pt x="46629" y="4401419"/>
                  <a:pt x="46629" y="4349222"/>
                </a:cubicBezTo>
                <a:cubicBezTo>
                  <a:pt x="46629" y="4339695"/>
                  <a:pt x="49295" y="4329979"/>
                  <a:pt x="52153" y="4320837"/>
                </a:cubicBezTo>
                <a:cubicBezTo>
                  <a:pt x="69300" y="4267493"/>
                  <a:pt x="67776" y="4213961"/>
                  <a:pt x="57297" y="4159667"/>
                </a:cubicBezTo>
                <a:cubicBezTo>
                  <a:pt x="55011" y="4148427"/>
                  <a:pt x="54629" y="4135854"/>
                  <a:pt x="56915" y="4124614"/>
                </a:cubicBezTo>
                <a:cubicBezTo>
                  <a:pt x="63584" y="4092989"/>
                  <a:pt x="74634" y="4062318"/>
                  <a:pt x="79396" y="4030503"/>
                </a:cubicBezTo>
                <a:cubicBezTo>
                  <a:pt x="87206" y="3977925"/>
                  <a:pt x="60918" y="3932394"/>
                  <a:pt x="43771" y="3885338"/>
                </a:cubicBezTo>
                <a:cubicBezTo>
                  <a:pt x="31627" y="3851761"/>
                  <a:pt x="8016" y="3821935"/>
                  <a:pt x="426" y="3786777"/>
                </a:cubicBezTo>
                <a:lnTo>
                  <a:pt x="0" y="3773897"/>
                </a:lnTo>
                <a:lnTo>
                  <a:pt x="0" y="3393882"/>
                </a:lnTo>
                <a:lnTo>
                  <a:pt x="11838" y="3359516"/>
                </a:lnTo>
                <a:cubicBezTo>
                  <a:pt x="14434" y="3346205"/>
                  <a:pt x="14910" y="3332774"/>
                  <a:pt x="12910" y="3318771"/>
                </a:cubicBezTo>
                <a:cubicBezTo>
                  <a:pt x="12243" y="3314104"/>
                  <a:pt x="9909" y="3308770"/>
                  <a:pt x="6718" y="3304079"/>
                </a:cubicBezTo>
                <a:lnTo>
                  <a:pt x="0" y="3297657"/>
                </a:lnTo>
                <a:lnTo>
                  <a:pt x="0" y="3207867"/>
                </a:lnTo>
                <a:lnTo>
                  <a:pt x="15553" y="3186771"/>
                </a:lnTo>
                <a:cubicBezTo>
                  <a:pt x="28483" y="3162329"/>
                  <a:pt x="30484" y="3134647"/>
                  <a:pt x="36341" y="3107500"/>
                </a:cubicBezTo>
                <a:cubicBezTo>
                  <a:pt x="41105" y="3085403"/>
                  <a:pt x="41295" y="3064827"/>
                  <a:pt x="38057" y="3042728"/>
                </a:cubicBezTo>
                <a:cubicBezTo>
                  <a:pt x="30817" y="2994722"/>
                  <a:pt x="41105" y="2948047"/>
                  <a:pt x="54249" y="2901943"/>
                </a:cubicBezTo>
                <a:cubicBezTo>
                  <a:pt x="63012" y="2871462"/>
                  <a:pt x="68346" y="2840219"/>
                  <a:pt x="77300" y="2809930"/>
                </a:cubicBezTo>
                <a:cubicBezTo>
                  <a:pt x="84158" y="2787259"/>
                  <a:pt x="92351" y="2764590"/>
                  <a:pt x="103399" y="2743826"/>
                </a:cubicBezTo>
                <a:cubicBezTo>
                  <a:pt x="119594" y="2713723"/>
                  <a:pt x="143978" y="2687436"/>
                  <a:pt x="137500" y="2649143"/>
                </a:cubicBezTo>
                <a:cubicBezTo>
                  <a:pt x="131786" y="2615421"/>
                  <a:pt x="143786" y="2584942"/>
                  <a:pt x="155217" y="2554079"/>
                </a:cubicBezTo>
                <a:cubicBezTo>
                  <a:pt x="163599" y="2531409"/>
                  <a:pt x="172173" y="2508742"/>
                  <a:pt x="177507" y="2485307"/>
                </a:cubicBezTo>
                <a:cubicBezTo>
                  <a:pt x="183794" y="2457492"/>
                  <a:pt x="181126" y="2426059"/>
                  <a:pt x="192748" y="2401292"/>
                </a:cubicBezTo>
                <a:cubicBezTo>
                  <a:pt x="204940" y="2375383"/>
                  <a:pt x="196748" y="2353859"/>
                  <a:pt x="193318" y="2330806"/>
                </a:cubicBezTo>
                <a:cubicBezTo>
                  <a:pt x="187984" y="2294039"/>
                  <a:pt x="178077" y="2257459"/>
                  <a:pt x="190652" y="2220312"/>
                </a:cubicBezTo>
                <a:cubicBezTo>
                  <a:pt x="205892" y="2175163"/>
                  <a:pt x="222275" y="2130393"/>
                  <a:pt x="236753" y="2085054"/>
                </a:cubicBezTo>
                <a:cubicBezTo>
                  <a:pt x="242280" y="2067525"/>
                  <a:pt x="244566" y="2048668"/>
                  <a:pt x="247042" y="2030378"/>
                </a:cubicBezTo>
                <a:cubicBezTo>
                  <a:pt x="249138" y="2013043"/>
                  <a:pt x="243804" y="1992279"/>
                  <a:pt x="251804" y="1978940"/>
                </a:cubicBezTo>
                <a:cubicBezTo>
                  <a:pt x="272379" y="1944649"/>
                  <a:pt x="282475" y="1909408"/>
                  <a:pt x="282475" y="1869780"/>
                </a:cubicBezTo>
                <a:cubicBezTo>
                  <a:pt x="282475" y="1854920"/>
                  <a:pt x="291049" y="1840441"/>
                  <a:pt x="292573" y="1825393"/>
                </a:cubicBezTo>
                <a:cubicBezTo>
                  <a:pt x="294477" y="1804816"/>
                  <a:pt x="299622" y="1781194"/>
                  <a:pt x="292381" y="1763287"/>
                </a:cubicBezTo>
                <a:cubicBezTo>
                  <a:pt x="275237" y="1721185"/>
                  <a:pt x="289525" y="1687086"/>
                  <a:pt x="306480" y="1650317"/>
                </a:cubicBezTo>
                <a:cubicBezTo>
                  <a:pt x="323244" y="1614120"/>
                  <a:pt x="336579" y="1576019"/>
                  <a:pt x="347629" y="1537537"/>
                </a:cubicBezTo>
                <a:cubicBezTo>
                  <a:pt x="351629" y="1523059"/>
                  <a:pt x="344961" y="1505724"/>
                  <a:pt x="343629" y="1489720"/>
                </a:cubicBezTo>
                <a:cubicBezTo>
                  <a:pt x="343247" y="1484004"/>
                  <a:pt x="342675" y="1477717"/>
                  <a:pt x="344581" y="1472575"/>
                </a:cubicBezTo>
                <a:cubicBezTo>
                  <a:pt x="362870" y="1422854"/>
                  <a:pt x="376776" y="1372368"/>
                  <a:pt x="367252" y="1318456"/>
                </a:cubicBezTo>
                <a:cubicBezTo>
                  <a:pt x="366298" y="1313504"/>
                  <a:pt x="368394" y="1307978"/>
                  <a:pt x="369728" y="1303024"/>
                </a:cubicBezTo>
                <a:cubicBezTo>
                  <a:pt x="376586" y="1278829"/>
                  <a:pt x="387444" y="1255206"/>
                  <a:pt x="389921" y="1230633"/>
                </a:cubicBezTo>
                <a:cubicBezTo>
                  <a:pt x="396017" y="1170051"/>
                  <a:pt x="398495" y="1109091"/>
                  <a:pt x="402495" y="1048125"/>
                </a:cubicBezTo>
                <a:cubicBezTo>
                  <a:pt x="402685" y="1044315"/>
                  <a:pt x="402685" y="1040315"/>
                  <a:pt x="404019" y="1036887"/>
                </a:cubicBezTo>
                <a:cubicBezTo>
                  <a:pt x="412211" y="1014406"/>
                  <a:pt x="409543" y="994785"/>
                  <a:pt x="393923" y="975733"/>
                </a:cubicBezTo>
                <a:cubicBezTo>
                  <a:pt x="387064" y="967350"/>
                  <a:pt x="383444" y="955920"/>
                  <a:pt x="379634" y="945444"/>
                </a:cubicBezTo>
                <a:cubicBezTo>
                  <a:pt x="373918" y="930011"/>
                  <a:pt x="368394" y="914200"/>
                  <a:pt x="364774" y="898198"/>
                </a:cubicBezTo>
                <a:cubicBezTo>
                  <a:pt x="361346" y="882384"/>
                  <a:pt x="356583" y="865430"/>
                  <a:pt x="359250" y="850189"/>
                </a:cubicBezTo>
                <a:cubicBezTo>
                  <a:pt x="364012" y="822756"/>
                  <a:pt x="374680" y="796655"/>
                  <a:pt x="381730" y="769605"/>
                </a:cubicBezTo>
                <a:cubicBezTo>
                  <a:pt x="384206" y="760270"/>
                  <a:pt x="383824" y="749982"/>
                  <a:pt x="384016" y="740268"/>
                </a:cubicBezTo>
                <a:cubicBezTo>
                  <a:pt x="384586" y="717977"/>
                  <a:pt x="379062" y="695116"/>
                  <a:pt x="394875" y="674923"/>
                </a:cubicBezTo>
                <a:cubicBezTo>
                  <a:pt x="409733" y="656255"/>
                  <a:pt x="405353" y="637392"/>
                  <a:pt x="394113" y="617772"/>
                </a:cubicBezTo>
                <a:cubicBezTo>
                  <a:pt x="386110" y="603673"/>
                  <a:pt x="379824" y="587672"/>
                  <a:pt x="376776" y="571860"/>
                </a:cubicBezTo>
                <a:cubicBezTo>
                  <a:pt x="372586" y="550141"/>
                  <a:pt x="370870" y="528615"/>
                  <a:pt x="373348" y="505182"/>
                </a:cubicBezTo>
                <a:cubicBezTo>
                  <a:pt x="375062" y="488607"/>
                  <a:pt x="375824" y="475081"/>
                  <a:pt x="385920" y="462126"/>
                </a:cubicBezTo>
                <a:cubicBezTo>
                  <a:pt x="387444" y="460032"/>
                  <a:pt x="387826" y="456222"/>
                  <a:pt x="387634" y="453364"/>
                </a:cubicBezTo>
                <a:cubicBezTo>
                  <a:pt x="384396" y="415835"/>
                  <a:pt x="386110" y="378686"/>
                  <a:pt x="388399" y="340774"/>
                </a:cubicBezTo>
                <a:cubicBezTo>
                  <a:pt x="391445" y="292579"/>
                  <a:pt x="382492" y="241901"/>
                  <a:pt x="350487" y="200182"/>
                </a:cubicBezTo>
                <a:cubicBezTo>
                  <a:pt x="345723" y="194085"/>
                  <a:pt x="343629" y="184941"/>
                  <a:pt x="342485" y="176939"/>
                </a:cubicBezTo>
                <a:cubicBezTo>
                  <a:pt x="337533" y="139219"/>
                  <a:pt x="334103" y="101308"/>
                  <a:pt x="328579" y="63587"/>
                </a:cubicBezTo>
                <a:cubicBezTo>
                  <a:pt x="325530" y="43012"/>
                  <a:pt x="322862" y="21486"/>
                  <a:pt x="314480" y="2817"/>
                </a:cubicBezTo>
                <a:close/>
              </a:path>
            </a:pathLst>
          </a:custGeom>
        </p:spPr>
      </p:pic>
      <p:grpSp>
        <p:nvGrpSpPr>
          <p:cNvPr id="11" name="Group 10">
            <a:extLst>
              <a:ext uri="{FF2B5EF4-FFF2-40B4-BE49-F238E27FC236}">
                <a16:creationId xmlns:a16="http://schemas.microsoft.com/office/drawing/2014/main" id="{564DEED3-BC52-4F15-8426-D33275CB0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78284" y="-1"/>
            <a:ext cx="874716" cy="6858001"/>
            <a:chOff x="7620000" y="-1"/>
            <a:chExt cx="874716" cy="6858001"/>
          </a:xfrm>
        </p:grpSpPr>
        <p:sp>
          <p:nvSpPr>
            <p:cNvPr id="12" name="Freeform: Shape 11">
              <a:extLst>
                <a:ext uri="{FF2B5EF4-FFF2-40B4-BE49-F238E27FC236}">
                  <a16:creationId xmlns:a16="http://schemas.microsoft.com/office/drawing/2014/main" id="{937D94AD-9CD7-4F7F-B13A-399B37840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DF6D3FDC-6FDD-4615-B246-1FC651E95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301908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64FAF9-EB31-2B33-6B75-43C7761B2C28}"/>
              </a:ext>
            </a:extLst>
          </p:cNvPr>
          <p:cNvSpPr>
            <a:spLocks noGrp="1"/>
          </p:cNvSpPr>
          <p:nvPr>
            <p:ph idx="1"/>
          </p:nvPr>
        </p:nvSpPr>
        <p:spPr>
          <a:xfrm>
            <a:off x="450273" y="600363"/>
            <a:ext cx="10668000" cy="889001"/>
          </a:xfrm>
        </p:spPr>
        <p:txBody>
          <a:bodyPr vert="horz" lIns="91440" tIns="45720" rIns="91440" bIns="45720" rtlCol="0" anchor="t">
            <a:normAutofit/>
          </a:bodyPr>
          <a:lstStyle/>
          <a:p>
            <a:pPr marL="0" indent="0">
              <a:buNone/>
            </a:pPr>
            <a:r>
              <a:rPr lang="en-GB" dirty="0">
                <a:cs typeface="Calibri"/>
              </a:rPr>
              <a:t>The video below will show you what emotional literacy is, what zines are and how they can fit together!</a:t>
            </a:r>
          </a:p>
        </p:txBody>
      </p:sp>
      <p:pic>
        <p:nvPicPr>
          <p:cNvPr id="2" name="Online Media 1" title="ZELP Introduction">
            <a:hlinkClick r:id="" action="ppaction://media"/>
            <a:extLst>
              <a:ext uri="{FF2B5EF4-FFF2-40B4-BE49-F238E27FC236}">
                <a16:creationId xmlns:a16="http://schemas.microsoft.com/office/drawing/2014/main" id="{D225FBA4-0127-2EA1-DA8C-C551821CB358}"/>
              </a:ext>
            </a:extLst>
          </p:cNvPr>
          <p:cNvPicPr>
            <a:picLocks noRot="1" noChangeAspect="1"/>
          </p:cNvPicPr>
          <p:nvPr>
            <a:videoFile r:link="rId1"/>
          </p:nvPr>
        </p:nvPicPr>
        <p:blipFill>
          <a:blip r:embed="rId3"/>
          <a:stretch>
            <a:fillRect/>
          </a:stretch>
        </p:blipFill>
        <p:spPr>
          <a:xfrm>
            <a:off x="2486837" y="1550729"/>
            <a:ext cx="6465186" cy="4899540"/>
          </a:xfrm>
          <a:prstGeom prst="rect">
            <a:avLst/>
          </a:prstGeom>
        </p:spPr>
      </p:pic>
    </p:spTree>
    <p:extLst>
      <p:ext uri="{BB962C8B-B14F-4D97-AF65-F5344CB8AC3E}">
        <p14:creationId xmlns:p14="http://schemas.microsoft.com/office/powerpoint/2010/main" val="1267357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BCF1A3C3-FB76-6981-5C1E-6BE03F961290}"/>
              </a:ext>
            </a:extLst>
          </p:cNvPr>
          <p:cNvSpPr>
            <a:spLocks noGrp="1"/>
          </p:cNvSpPr>
          <p:nvPr/>
        </p:nvSpPr>
        <p:spPr>
          <a:xfrm>
            <a:off x="762000" y="1286415"/>
            <a:ext cx="10668000" cy="495300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000" dirty="0">
                <a:ea typeface="+mn-lt"/>
                <a:cs typeface="+mn-lt"/>
              </a:rPr>
              <a:t>Take out a piece of paper and something to write with…</a:t>
            </a:r>
            <a:br>
              <a:rPr lang="en-US" sz="3000" dirty="0">
                <a:ea typeface="+mn-lt"/>
                <a:cs typeface="+mn-lt"/>
              </a:rPr>
            </a:br>
            <a:endParaRPr lang="en-GB" sz="3000" dirty="0">
              <a:ea typeface="+mn-lt"/>
              <a:cs typeface="+mn-lt"/>
            </a:endParaRPr>
          </a:p>
          <a:p>
            <a:pPr marL="0" indent="0">
              <a:buNone/>
            </a:pPr>
            <a:r>
              <a:rPr lang="en-GB" sz="2000" dirty="0">
                <a:latin typeface="WordVisiCarriageReturn_MSFontService"/>
              </a:rPr>
              <a:t>… in </a:t>
            </a:r>
            <a:r>
              <a:rPr lang="en-GB" sz="4800" dirty="0">
                <a:solidFill>
                  <a:schemeClr val="accent6"/>
                </a:solidFill>
                <a:ea typeface="+mn-lt"/>
                <a:cs typeface="+mn-lt"/>
              </a:rPr>
              <a:t>2 minutes</a:t>
            </a:r>
            <a:r>
              <a:rPr lang="en-GB" sz="4800" dirty="0">
                <a:solidFill>
                  <a:schemeClr val="accent6"/>
                </a:solidFill>
                <a:latin typeface="Calibri"/>
                <a:cs typeface="Calibri"/>
              </a:rPr>
              <a:t> </a:t>
            </a:r>
            <a:r>
              <a:rPr lang="en-GB" sz="2000" dirty="0">
                <a:latin typeface="WordVisiCarriageReturn_MSFontService"/>
              </a:rPr>
              <a:t>write down as many things you can think that </a:t>
            </a:r>
            <a:endParaRPr lang="en-GB" sz="2000" dirty="0">
              <a:latin typeface="WordVisiCarriageReturn_MSFontService"/>
              <a:cs typeface="Calibri"/>
            </a:endParaRPr>
          </a:p>
          <a:p>
            <a:pPr marL="0" indent="0" algn="ctr">
              <a:buNone/>
            </a:pPr>
            <a:r>
              <a:rPr lang="en-GB" sz="3200" dirty="0">
                <a:latin typeface="WordVisiCarriageReturn_MSFontService"/>
              </a:rPr>
              <a:t>can help us be mentally healthy</a:t>
            </a:r>
            <a:endParaRPr lang="en-GB" sz="2000">
              <a:latin typeface="WordVisiCarriageReturn_MSFontService"/>
              <a:cs typeface="Calibri"/>
            </a:endParaRPr>
          </a:p>
        </p:txBody>
      </p:sp>
    </p:spTree>
    <p:extLst>
      <p:ext uri="{BB962C8B-B14F-4D97-AF65-F5344CB8AC3E}">
        <p14:creationId xmlns:p14="http://schemas.microsoft.com/office/powerpoint/2010/main" val="2586120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35AED2AD-DAB0-79BD-9A24-3DA66E73100F}"/>
              </a:ext>
            </a:extLst>
          </p:cNvPr>
          <p:cNvSpPr>
            <a:spLocks noGrp="1"/>
          </p:cNvSpPr>
          <p:nvPr/>
        </p:nvSpPr>
        <p:spPr>
          <a:xfrm>
            <a:off x="762000" y="778415"/>
            <a:ext cx="10668000" cy="32096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000" dirty="0">
                <a:ea typeface="+mn-lt"/>
                <a:cs typeface="+mn-lt"/>
              </a:rPr>
              <a:t>Share some of these with the class... </a:t>
            </a:r>
            <a:endParaRPr lang="en-US" dirty="0">
              <a:ea typeface="+mn-lt"/>
              <a:cs typeface="+mn-lt"/>
            </a:endParaRPr>
          </a:p>
          <a:p>
            <a:pPr marL="0" indent="0">
              <a:buNone/>
            </a:pPr>
            <a:endParaRPr lang="en-US" sz="3000" dirty="0">
              <a:cs typeface="Calibri"/>
            </a:endParaRPr>
          </a:p>
          <a:p>
            <a:pPr marL="0" indent="2743200">
              <a:buNone/>
            </a:pPr>
            <a:r>
              <a:rPr lang="en-US" sz="3000" dirty="0">
                <a:cs typeface="Calibri"/>
              </a:rPr>
              <a:t>Do lots of people have similar ideas? </a:t>
            </a:r>
          </a:p>
          <a:p>
            <a:pPr marL="0" indent="2743200">
              <a:buNone/>
            </a:pPr>
            <a:r>
              <a:rPr lang="en-US" sz="3000" dirty="0">
                <a:cs typeface="Calibri"/>
              </a:rPr>
              <a:t>Were there any ideas that surprised you?</a:t>
            </a:r>
          </a:p>
          <a:p>
            <a:pPr marL="0" indent="0">
              <a:buNone/>
            </a:pPr>
            <a:endParaRPr lang="en-US" sz="3000" dirty="0">
              <a:cs typeface="Calibri"/>
            </a:endParaRPr>
          </a:p>
          <a:p>
            <a:pPr marL="0" indent="0">
              <a:buNone/>
            </a:pPr>
            <a:r>
              <a:rPr lang="en-US" sz="3000" dirty="0">
                <a:cs typeface="Calibri"/>
              </a:rPr>
              <a:t>Some ideas might include: </a:t>
            </a:r>
            <a:endParaRPr lang="en-US" dirty="0"/>
          </a:p>
          <a:p>
            <a:pPr marL="0" indent="0">
              <a:buNone/>
            </a:pPr>
            <a:endParaRPr lang="en-US" dirty="0"/>
          </a:p>
        </p:txBody>
      </p:sp>
      <p:sp>
        <p:nvSpPr>
          <p:cNvPr id="6" name="TextBox 5">
            <a:extLst>
              <a:ext uri="{FF2B5EF4-FFF2-40B4-BE49-F238E27FC236}">
                <a16:creationId xmlns:a16="http://schemas.microsoft.com/office/drawing/2014/main" id="{CCBF0755-8011-1B6B-E8E6-163CF1C2BB4B}"/>
              </a:ext>
            </a:extLst>
          </p:cNvPr>
          <p:cNvSpPr txBox="1"/>
          <p:nvPr/>
        </p:nvSpPr>
        <p:spPr>
          <a:xfrm>
            <a:off x="1653309" y="4412672"/>
            <a:ext cx="825038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dirty="0">
                <a:solidFill>
                  <a:srgbClr val="FF0000"/>
                </a:solidFill>
              </a:rPr>
              <a:t>self-esteem</a:t>
            </a:r>
            <a:r>
              <a:rPr lang="en-US" sz="3000" dirty="0"/>
              <a:t>, </a:t>
            </a:r>
            <a:r>
              <a:rPr lang="en-US" sz="3000" dirty="0">
                <a:solidFill>
                  <a:srgbClr val="92D050"/>
                </a:solidFill>
              </a:rPr>
              <a:t>positive relationships with others</a:t>
            </a:r>
            <a:r>
              <a:rPr lang="en-US" sz="3000" dirty="0"/>
              <a:t>, </a:t>
            </a:r>
            <a:endParaRPr lang="en-US" sz="3000">
              <a:solidFill>
                <a:srgbClr val="FFFFFF"/>
              </a:solidFill>
            </a:endParaRPr>
          </a:p>
          <a:p>
            <a:r>
              <a:rPr lang="en-US" sz="3000" dirty="0">
                <a:solidFill>
                  <a:schemeClr val="accent6">
                    <a:lumMod val="60000"/>
                    <a:lumOff val="40000"/>
                  </a:schemeClr>
                </a:solidFill>
              </a:rPr>
              <a:t>good night sleep</a:t>
            </a:r>
            <a:r>
              <a:rPr lang="en-US" sz="3000" dirty="0"/>
              <a:t>, </a:t>
            </a:r>
            <a:r>
              <a:rPr lang="en-US" sz="3000" dirty="0">
                <a:solidFill>
                  <a:srgbClr val="FFFF00"/>
                </a:solidFill>
              </a:rPr>
              <a:t>spending time with others</a:t>
            </a:r>
            <a:r>
              <a:rPr lang="en-US" sz="3000" dirty="0"/>
              <a:t>, </a:t>
            </a:r>
            <a:r>
              <a:rPr lang="en-US" sz="3000" dirty="0">
                <a:solidFill>
                  <a:schemeClr val="bg2">
                    <a:lumMod val="50000"/>
                    <a:lumOff val="50000"/>
                  </a:schemeClr>
                </a:solidFill>
              </a:rPr>
              <a:t>doing activities we enjoy</a:t>
            </a:r>
            <a:r>
              <a:rPr lang="en-US" sz="3000" dirty="0"/>
              <a:t>, </a:t>
            </a:r>
            <a:r>
              <a:rPr lang="en-US" sz="3000" dirty="0">
                <a:solidFill>
                  <a:schemeClr val="accent4">
                    <a:lumMod val="60000"/>
                    <a:lumOff val="40000"/>
                  </a:schemeClr>
                </a:solidFill>
              </a:rPr>
              <a:t>talking to people</a:t>
            </a:r>
            <a:r>
              <a:rPr lang="en-US" sz="3000" dirty="0"/>
              <a:t>, </a:t>
            </a:r>
            <a:r>
              <a:rPr lang="en-US" sz="3000" dirty="0">
                <a:solidFill>
                  <a:srgbClr val="00B0F0"/>
                </a:solidFill>
              </a:rPr>
              <a:t>taking time for ourselves</a:t>
            </a:r>
            <a:endParaRPr lang="en-US" sz="3000" dirty="0">
              <a:cs typeface="Calibri"/>
            </a:endParaRPr>
          </a:p>
        </p:txBody>
      </p:sp>
    </p:spTree>
    <p:extLst>
      <p:ext uri="{BB962C8B-B14F-4D97-AF65-F5344CB8AC3E}">
        <p14:creationId xmlns:p14="http://schemas.microsoft.com/office/powerpoint/2010/main" val="2856755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 fill="hold"/>
                                        <p:tgtEl>
                                          <p:spTgt spid="6"/>
                                        </p:tgtEl>
                                        <p:attrNameLst>
                                          <p:attrName>ppt_x</p:attrName>
                                        </p:attrNameLst>
                                      </p:cBhvr>
                                      <p:tavLst>
                                        <p:tav tm="0">
                                          <p:val>
                                            <p:strVal val="#ppt_x"/>
                                          </p:val>
                                        </p:tav>
                                        <p:tav tm="100000">
                                          <p:val>
                                            <p:strVal val="#ppt_x"/>
                                          </p:val>
                                        </p:tav>
                                      </p:tavLst>
                                    </p:anim>
                                    <p:anim calcmode="lin" valueType="num">
                                      <p:cBhvr additive="base">
                                        <p:cTn id="8" dur="1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9802-59C8-4FE8-9603-D3F0E6AFD58A}"/>
              </a:ext>
            </a:extLst>
          </p:cNvPr>
          <p:cNvSpPr>
            <a:spLocks noGrp="1"/>
          </p:cNvSpPr>
          <p:nvPr>
            <p:ph type="title"/>
          </p:nvPr>
        </p:nvSpPr>
        <p:spPr>
          <a:xfrm>
            <a:off x="403176" y="509647"/>
            <a:ext cx="4667340" cy="897369"/>
          </a:xfrm>
        </p:spPr>
        <p:txBody>
          <a:bodyPr>
            <a:normAutofit/>
          </a:bodyPr>
          <a:lstStyle/>
          <a:p>
            <a:r>
              <a:rPr lang="en-GB" dirty="0"/>
              <a:t>More about ZINES…</a:t>
            </a:r>
          </a:p>
        </p:txBody>
      </p:sp>
      <p:sp>
        <p:nvSpPr>
          <p:cNvPr id="3" name="Content Placeholder 2">
            <a:extLst>
              <a:ext uri="{FF2B5EF4-FFF2-40B4-BE49-F238E27FC236}">
                <a16:creationId xmlns:a16="http://schemas.microsoft.com/office/drawing/2014/main" id="{B6BFB052-857F-4265-BEBC-550697B18AA4}"/>
              </a:ext>
            </a:extLst>
          </p:cNvPr>
          <p:cNvSpPr>
            <a:spLocks noGrp="1"/>
          </p:cNvSpPr>
          <p:nvPr>
            <p:ph idx="1"/>
          </p:nvPr>
        </p:nvSpPr>
        <p:spPr>
          <a:xfrm>
            <a:off x="436228" y="1359017"/>
            <a:ext cx="11044572" cy="3909269"/>
          </a:xfrm>
        </p:spPr>
        <p:txBody>
          <a:bodyPr vert="horz" lIns="91440" tIns="45720" rIns="91440" bIns="45720" rtlCol="0" anchor="t">
            <a:normAutofit/>
          </a:bodyPr>
          <a:lstStyle/>
          <a:p>
            <a:pPr marL="0" indent="0">
              <a:buNone/>
            </a:pPr>
            <a:r>
              <a:rPr lang="en-GB" sz="3200" dirty="0"/>
              <a:t>Some people use zines to express their feelings and help work through different emotions and practice responses in situations, some use them to talk about things they enjoy (or don’t enjoy) doing. Sometimes people share these with others, and sometimes they keep them to themselves and refer back to them if they need to...</a:t>
            </a:r>
            <a:endParaRPr lang="en-GB" sz="3200" dirty="0">
              <a:cs typeface="Calibri"/>
            </a:endParaRPr>
          </a:p>
        </p:txBody>
      </p:sp>
    </p:spTree>
    <p:extLst>
      <p:ext uri="{BB962C8B-B14F-4D97-AF65-F5344CB8AC3E}">
        <p14:creationId xmlns:p14="http://schemas.microsoft.com/office/powerpoint/2010/main" val="163211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214FE-6958-B3F1-493A-AD51F6E45E20}"/>
              </a:ext>
            </a:extLst>
          </p:cNvPr>
          <p:cNvSpPr>
            <a:spLocks noGrp="1"/>
          </p:cNvSpPr>
          <p:nvPr>
            <p:ph type="title"/>
          </p:nvPr>
        </p:nvSpPr>
        <p:spPr>
          <a:xfrm>
            <a:off x="540488" y="894907"/>
            <a:ext cx="9144000" cy="1263649"/>
          </a:xfrm>
        </p:spPr>
        <p:txBody>
          <a:bodyPr/>
          <a:lstStyle/>
          <a:p>
            <a:r>
              <a:rPr lang="en-GB" dirty="0"/>
              <a:t>Now it's your turn....</a:t>
            </a:r>
          </a:p>
        </p:txBody>
      </p:sp>
      <p:sp>
        <p:nvSpPr>
          <p:cNvPr id="3" name="Content Placeholder 2">
            <a:extLst>
              <a:ext uri="{FF2B5EF4-FFF2-40B4-BE49-F238E27FC236}">
                <a16:creationId xmlns:a16="http://schemas.microsoft.com/office/drawing/2014/main" id="{E9E5787D-4A4F-58CC-0923-4729A0CD99D2}"/>
              </a:ext>
            </a:extLst>
          </p:cNvPr>
          <p:cNvSpPr>
            <a:spLocks noGrp="1"/>
          </p:cNvSpPr>
          <p:nvPr>
            <p:ph idx="1"/>
          </p:nvPr>
        </p:nvSpPr>
        <p:spPr>
          <a:xfrm>
            <a:off x="505047" y="2108790"/>
            <a:ext cx="7823790" cy="3048001"/>
          </a:xfrm>
        </p:spPr>
        <p:txBody>
          <a:bodyPr vert="horz" lIns="91440" tIns="45720" rIns="91440" bIns="45720" rtlCol="0" anchor="t">
            <a:normAutofit/>
          </a:bodyPr>
          <a:lstStyle/>
          <a:p>
            <a:r>
              <a:rPr lang="en-GB" dirty="0">
                <a:cs typeface="Calibri"/>
              </a:rPr>
              <a:t>Take 2 pieces of paper...</a:t>
            </a:r>
          </a:p>
          <a:p>
            <a:r>
              <a:rPr lang="en-GB" dirty="0">
                <a:cs typeface="Calibri"/>
              </a:rPr>
              <a:t>Stack one piece on top of the other...</a:t>
            </a:r>
          </a:p>
          <a:p>
            <a:r>
              <a:rPr lang="en-GB" dirty="0">
                <a:cs typeface="Calibri"/>
              </a:rPr>
              <a:t>Fold both sheets in half (short edges together)… </a:t>
            </a:r>
          </a:p>
          <a:p>
            <a:r>
              <a:rPr lang="en-GB" dirty="0">
                <a:cs typeface="Calibri"/>
              </a:rPr>
              <a:t>Put two staples along the folded edge... </a:t>
            </a:r>
          </a:p>
          <a:p>
            <a:endParaRPr lang="en-GB" dirty="0">
              <a:cs typeface="Calibri"/>
            </a:endParaRPr>
          </a:p>
        </p:txBody>
      </p:sp>
      <p:sp>
        <p:nvSpPr>
          <p:cNvPr id="5" name="Title 1">
            <a:extLst>
              <a:ext uri="{FF2B5EF4-FFF2-40B4-BE49-F238E27FC236}">
                <a16:creationId xmlns:a16="http://schemas.microsoft.com/office/drawing/2014/main" id="{9124B2C6-FECC-DB5B-8CDA-494F63F9D41F}"/>
              </a:ext>
            </a:extLst>
          </p:cNvPr>
          <p:cNvSpPr txBox="1">
            <a:spLocks/>
          </p:cNvSpPr>
          <p:nvPr/>
        </p:nvSpPr>
        <p:spPr>
          <a:xfrm>
            <a:off x="5619307" y="5787656"/>
            <a:ext cx="6193466" cy="607975"/>
          </a:xfrm>
          <a:prstGeom prst="rect">
            <a:avLst/>
          </a:prstGeom>
        </p:spPr>
        <p:txBody>
          <a:bodyPr vert="horz" lIns="91440" tIns="45720" rIns="91440" bIns="45720" rtlCol="0" anchor="t" anchorCtr="0">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Now you have a blank zine...</a:t>
            </a:r>
            <a:endParaRPr lang="en-US" dirty="0"/>
          </a:p>
        </p:txBody>
      </p:sp>
    </p:spTree>
    <p:extLst>
      <p:ext uri="{BB962C8B-B14F-4D97-AF65-F5344CB8AC3E}">
        <p14:creationId xmlns:p14="http://schemas.microsoft.com/office/powerpoint/2010/main" val="554690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60DB02BD-FF61-4042-BC21-4EFF543EC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88C04551-6AF2-DC9D-0EBE-12C43D96E309}"/>
              </a:ext>
            </a:extLst>
          </p:cNvPr>
          <p:cNvSpPr>
            <a:spLocks noGrp="1"/>
          </p:cNvSpPr>
          <p:nvPr>
            <p:ph type="title"/>
          </p:nvPr>
        </p:nvSpPr>
        <p:spPr>
          <a:xfrm>
            <a:off x="333376" y="311095"/>
            <a:ext cx="4571999" cy="809680"/>
          </a:xfrm>
        </p:spPr>
        <p:txBody>
          <a:bodyPr vert="horz" lIns="91440" tIns="45720" rIns="91440" bIns="45720" rtlCol="0" anchor="b" anchorCtr="0">
            <a:normAutofit/>
          </a:bodyPr>
          <a:lstStyle/>
          <a:p>
            <a:r>
              <a:rPr lang="en-US" kern="1200">
                <a:solidFill>
                  <a:schemeClr val="tx1"/>
                </a:solidFill>
                <a:latin typeface="+mj-lt"/>
                <a:ea typeface="+mj-ea"/>
                <a:cs typeface="+mj-cs"/>
              </a:rPr>
              <a:t>Make your zine...</a:t>
            </a:r>
          </a:p>
        </p:txBody>
      </p:sp>
      <p:sp>
        <p:nvSpPr>
          <p:cNvPr id="9" name="TextBox 8">
            <a:extLst>
              <a:ext uri="{FF2B5EF4-FFF2-40B4-BE49-F238E27FC236}">
                <a16:creationId xmlns:a16="http://schemas.microsoft.com/office/drawing/2014/main" id="{E9C030DC-EC54-8E7A-A475-3F8F2EBE0D0F}"/>
              </a:ext>
            </a:extLst>
          </p:cNvPr>
          <p:cNvSpPr txBox="1"/>
          <p:nvPr/>
        </p:nvSpPr>
        <p:spPr>
          <a:xfrm>
            <a:off x="333377" y="1119187"/>
            <a:ext cx="5512591" cy="542925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US" sz="2800" dirty="0"/>
              <a:t>Make a speed zine (about 2 minutes per page) about:</a:t>
            </a:r>
            <a:endParaRPr lang="en-US" sz="2800" dirty="0">
              <a:cs typeface="Calibri"/>
            </a:endParaRPr>
          </a:p>
          <a:p>
            <a:pPr>
              <a:lnSpc>
                <a:spcPct val="90000"/>
              </a:lnSpc>
              <a:spcAft>
                <a:spcPts val="600"/>
              </a:spcAft>
            </a:pPr>
            <a:br>
              <a:rPr lang="en-US" sz="2800" dirty="0"/>
            </a:br>
            <a:r>
              <a:rPr lang="en-US" sz="2800" dirty="0">
                <a:solidFill>
                  <a:srgbClr val="00B0F0"/>
                </a:solidFill>
              </a:rPr>
              <a:t>one </a:t>
            </a:r>
            <a:r>
              <a:rPr lang="en-US" sz="2800" dirty="0"/>
              <a:t>thing you want others to know about you and why!</a:t>
            </a:r>
            <a:endParaRPr lang="en-US" sz="2800" dirty="0">
              <a:cs typeface="Calibri"/>
            </a:endParaRPr>
          </a:p>
          <a:p>
            <a:pPr indent="-228600">
              <a:lnSpc>
                <a:spcPct val="90000"/>
              </a:lnSpc>
              <a:spcAft>
                <a:spcPts val="600"/>
              </a:spcAft>
              <a:buFont typeface="Arial" panose="020B0604020202020204" pitchFamily="34" charset="0"/>
              <a:buChar char="•"/>
            </a:pPr>
            <a:r>
              <a:rPr lang="en-US" sz="2000" dirty="0"/>
              <a:t>This could be:</a:t>
            </a:r>
            <a:endParaRPr lang="en-US" sz="2000">
              <a:cs typeface="Calibri"/>
            </a:endParaRPr>
          </a:p>
          <a:p>
            <a:pPr marL="285750" indent="-228600">
              <a:lnSpc>
                <a:spcPct val="90000"/>
              </a:lnSpc>
              <a:spcAft>
                <a:spcPts val="600"/>
              </a:spcAft>
              <a:buFont typeface="Arial" panose="020B0604020202020204" pitchFamily="34" charset="0"/>
              <a:buChar char="•"/>
            </a:pPr>
            <a:r>
              <a:rPr lang="en-US" sz="2000" dirty="0"/>
              <a:t>a </a:t>
            </a:r>
            <a:r>
              <a:rPr lang="en-US" sz="2000" dirty="0" err="1"/>
              <a:t>favourite</a:t>
            </a:r>
            <a:r>
              <a:rPr lang="en-US" sz="2000" dirty="0"/>
              <a:t> vegetable (and WHY) </a:t>
            </a:r>
            <a:endParaRPr lang="en-US" sz="2000">
              <a:cs typeface="Calibri"/>
            </a:endParaRPr>
          </a:p>
          <a:p>
            <a:pPr marL="285750" indent="-228600">
              <a:lnSpc>
                <a:spcPct val="90000"/>
              </a:lnSpc>
              <a:spcAft>
                <a:spcPts val="600"/>
              </a:spcAft>
              <a:buFont typeface="Arial" panose="020B0604020202020204" pitchFamily="34" charset="0"/>
              <a:buChar char="•"/>
            </a:pPr>
            <a:r>
              <a:rPr lang="en-US" sz="2000" dirty="0"/>
              <a:t>your </a:t>
            </a:r>
            <a:r>
              <a:rPr lang="en-US" sz="2000" dirty="0" err="1"/>
              <a:t>favourite</a:t>
            </a:r>
            <a:r>
              <a:rPr lang="en-US" sz="2000" dirty="0"/>
              <a:t> thing to do</a:t>
            </a:r>
            <a:endParaRPr lang="en-US" sz="2000">
              <a:cs typeface="Calibri"/>
            </a:endParaRPr>
          </a:p>
          <a:p>
            <a:pPr marL="285750" indent="-228600">
              <a:lnSpc>
                <a:spcPct val="90000"/>
              </a:lnSpc>
              <a:spcAft>
                <a:spcPts val="600"/>
              </a:spcAft>
              <a:buFont typeface="Arial" panose="020B0604020202020204" pitchFamily="34" charset="0"/>
              <a:buChar char="•"/>
            </a:pPr>
            <a:r>
              <a:rPr lang="en-US" sz="2000" dirty="0"/>
              <a:t>Your </a:t>
            </a:r>
            <a:r>
              <a:rPr lang="en-US" sz="2000" dirty="0" err="1"/>
              <a:t>favourite</a:t>
            </a:r>
            <a:r>
              <a:rPr lang="en-US" sz="2000" dirty="0"/>
              <a:t> game</a:t>
            </a:r>
            <a:endParaRPr lang="en-US" sz="2000">
              <a:cs typeface="Calibri"/>
            </a:endParaRPr>
          </a:p>
          <a:p>
            <a:pPr marL="285750" indent="-228600">
              <a:lnSpc>
                <a:spcPct val="90000"/>
              </a:lnSpc>
              <a:spcAft>
                <a:spcPts val="600"/>
              </a:spcAft>
              <a:buFont typeface="Arial" panose="020B0604020202020204" pitchFamily="34" charset="0"/>
              <a:buChar char="•"/>
            </a:pPr>
            <a:r>
              <a:rPr lang="en-US" sz="2000" dirty="0"/>
              <a:t>Your </a:t>
            </a:r>
            <a:r>
              <a:rPr lang="en-US" sz="2000" dirty="0" err="1"/>
              <a:t>favourite</a:t>
            </a:r>
            <a:r>
              <a:rPr lang="en-US" sz="2000" dirty="0"/>
              <a:t> TV show</a:t>
            </a:r>
            <a:endParaRPr lang="en-US" sz="2000">
              <a:cs typeface="Calibri"/>
            </a:endParaRPr>
          </a:p>
          <a:p>
            <a:pPr marL="285750" indent="-228600">
              <a:lnSpc>
                <a:spcPct val="90000"/>
              </a:lnSpc>
              <a:spcAft>
                <a:spcPts val="600"/>
              </a:spcAft>
              <a:buFont typeface="Arial" panose="020B0604020202020204" pitchFamily="34" charset="0"/>
              <a:buChar char="•"/>
            </a:pPr>
            <a:r>
              <a:rPr lang="en-US" sz="2000" dirty="0"/>
              <a:t>any other topic that you'd like people to know about</a:t>
            </a:r>
            <a:endParaRPr lang="en-US" sz="2000">
              <a:cs typeface="Calibri"/>
            </a:endParaRPr>
          </a:p>
          <a:p>
            <a:pPr marL="285750" indent="-228600">
              <a:lnSpc>
                <a:spcPct val="90000"/>
              </a:lnSpc>
              <a:spcAft>
                <a:spcPts val="600"/>
              </a:spcAft>
              <a:buFont typeface="Arial" panose="020B0604020202020204" pitchFamily="34" charset="0"/>
              <a:buChar char="•"/>
            </a:pPr>
            <a:r>
              <a:rPr lang="en-US" sz="2000" dirty="0"/>
              <a:t>or try to make one page about something for each letter of your name!</a:t>
            </a:r>
            <a:endParaRPr lang="en-US" sz="2000">
              <a:cs typeface="Calibri"/>
            </a:endParaRPr>
          </a:p>
        </p:txBody>
      </p:sp>
      <p:sp>
        <p:nvSpPr>
          <p:cNvPr id="39" name="Freeform: Shape 28">
            <a:extLst>
              <a:ext uri="{FF2B5EF4-FFF2-40B4-BE49-F238E27FC236}">
                <a16:creationId xmlns:a16="http://schemas.microsoft.com/office/drawing/2014/main" id="{5811A85E-38EA-465A-84F9-6230CF743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658642"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Freeform: Shape 30">
            <a:extLst>
              <a:ext uri="{FF2B5EF4-FFF2-40B4-BE49-F238E27FC236}">
                <a16:creationId xmlns:a16="http://schemas.microsoft.com/office/drawing/2014/main" id="{866290A3-7E80-441D-AA1E-5263326B1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658642"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A pink notebook with writing on it&#10;&#10;Description automatically generated">
            <a:extLst>
              <a:ext uri="{FF2B5EF4-FFF2-40B4-BE49-F238E27FC236}">
                <a16:creationId xmlns:a16="http://schemas.microsoft.com/office/drawing/2014/main" id="{246A878C-9B40-EECC-6ECB-B8AEEA9B2800}"/>
              </a:ext>
            </a:extLst>
          </p:cNvPr>
          <p:cNvPicPr>
            <a:picLocks noChangeAspect="1"/>
          </p:cNvPicPr>
          <p:nvPr/>
        </p:nvPicPr>
        <p:blipFill>
          <a:blip r:embed="rId3"/>
          <a:stretch>
            <a:fillRect/>
          </a:stretch>
        </p:blipFill>
        <p:spPr>
          <a:xfrm>
            <a:off x="6237922" y="2476500"/>
            <a:ext cx="3037997" cy="3988592"/>
          </a:xfrm>
          <a:prstGeom prst="rect">
            <a:avLst/>
          </a:prstGeom>
        </p:spPr>
      </p:pic>
      <p:pic>
        <p:nvPicPr>
          <p:cNvPr id="2" name="Picture 1" descr="A piece of paper with writing on it&#10;&#10;Description automatically generated">
            <a:extLst>
              <a:ext uri="{FF2B5EF4-FFF2-40B4-BE49-F238E27FC236}">
                <a16:creationId xmlns:a16="http://schemas.microsoft.com/office/drawing/2014/main" id="{412859D0-E11D-3EB4-30D2-6FCC493B65DD}"/>
              </a:ext>
            </a:extLst>
          </p:cNvPr>
          <p:cNvPicPr>
            <a:picLocks noChangeAspect="1"/>
          </p:cNvPicPr>
          <p:nvPr/>
        </p:nvPicPr>
        <p:blipFill>
          <a:blip r:embed="rId4"/>
          <a:stretch>
            <a:fillRect/>
          </a:stretch>
        </p:blipFill>
        <p:spPr>
          <a:xfrm rot="16200000">
            <a:off x="8715375" y="697826"/>
            <a:ext cx="3857624" cy="2842972"/>
          </a:xfrm>
          <a:prstGeom prst="rect">
            <a:avLst/>
          </a:prstGeom>
        </p:spPr>
      </p:pic>
    </p:spTree>
    <p:extLst>
      <p:ext uri="{BB962C8B-B14F-4D97-AF65-F5344CB8AC3E}">
        <p14:creationId xmlns:p14="http://schemas.microsoft.com/office/powerpoint/2010/main" val="2308310307"/>
      </p:ext>
    </p:extLst>
  </p:cSld>
  <p:clrMapOvr>
    <a:masterClrMapping/>
  </p:clrMapOvr>
</p:sld>
</file>

<file path=ppt/theme/theme1.xml><?xml version="1.0" encoding="utf-8"?>
<a:theme xmlns:a="http://schemas.openxmlformats.org/drawingml/2006/main" name="TornVTI">
  <a:themeElements>
    <a:clrScheme name="AnalogousFromLightSeedLeftStep">
      <a:dk1>
        <a:srgbClr val="000000"/>
      </a:dk1>
      <a:lt1>
        <a:srgbClr val="FFFFFF"/>
      </a:lt1>
      <a:dk2>
        <a:srgbClr val="1B2F2C"/>
      </a:dk2>
      <a:lt2>
        <a:srgbClr val="F0F0F3"/>
      </a:lt2>
      <a:accent1>
        <a:srgbClr val="A7A259"/>
      </a:accent1>
      <a:accent2>
        <a:srgbClr val="D99147"/>
      </a:accent2>
      <a:accent3>
        <a:srgbClr val="E38379"/>
      </a:accent3>
      <a:accent4>
        <a:srgbClr val="DD5C85"/>
      </a:accent4>
      <a:accent5>
        <a:srgbClr val="E379C8"/>
      </a:accent5>
      <a:accent6>
        <a:srgbClr val="C95CDD"/>
      </a:accent6>
      <a:hlink>
        <a:srgbClr val="6C71B0"/>
      </a:hlink>
      <a:folHlink>
        <a:srgbClr val="7F7F7F"/>
      </a:folHlink>
    </a:clrScheme>
    <a:fontScheme name="Custom 1">
      <a:majorFont>
        <a:latin typeface="Impac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1c088e5-7ee2-4148-9f90-f85df76b145e">
      <Terms xmlns="http://schemas.microsoft.com/office/infopath/2007/PartnerControls"/>
    </lcf76f155ced4ddcb4097134ff3c332f>
    <_ip_UnifiedCompliancePolicyUIAction xmlns="http://schemas.microsoft.com/sharepoint/v3" xsi:nil="true"/>
    <TaxCatchAll xmlns="b5e66fe3-d734-4931-85a9-7d3176b4b5e0"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19B87C34E799342A4BD2192AC394E32" ma:contentTypeVersion="17" ma:contentTypeDescription="Create a new document." ma:contentTypeScope="" ma:versionID="6fb8ccd74feb3e6bcf01ed686c567163">
  <xsd:schema xmlns:xsd="http://www.w3.org/2001/XMLSchema" xmlns:xs="http://www.w3.org/2001/XMLSchema" xmlns:p="http://schemas.microsoft.com/office/2006/metadata/properties" xmlns:ns1="http://schemas.microsoft.com/sharepoint/v3" xmlns:ns2="a1c088e5-7ee2-4148-9f90-f85df76b145e" xmlns:ns3="b5e66fe3-d734-4931-85a9-7d3176b4b5e0" targetNamespace="http://schemas.microsoft.com/office/2006/metadata/properties" ma:root="true" ma:fieldsID="04a8993b8cf2b235cb5f60f7aee73f28" ns1:_="" ns2:_="" ns3:_="">
    <xsd:import namespace="http://schemas.microsoft.com/sharepoint/v3"/>
    <xsd:import namespace="a1c088e5-7ee2-4148-9f90-f85df76b145e"/>
    <xsd:import namespace="b5e66fe3-d734-4931-85a9-7d3176b4b5e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1:_ip_UnifiedCompliancePolicyProperties" minOccurs="0"/>
                <xsd:element ref="ns1:_ip_UnifiedCompliancePolicyUIAction"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c088e5-7ee2-4148-9f90-f85df76b14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DateTaken" ma:index="23" nillable="true" ma:displayName="MediaServiceDateTaken" ma:hidden="true" ma:internalName="MediaServiceDateTake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e66fe3-d734-4931-85a9-7d3176b4b5e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c52c4cc-6ec4-4702-a49b-c91b5a0d7031}" ma:internalName="TaxCatchAll" ma:showField="CatchAllData" ma:web="b5e66fe3-d734-4931-85a9-7d3176b4b5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8BCF6C-43A7-40D1-A6D7-79698921F331}">
  <ds:schemaRefs>
    <ds:schemaRef ds:uri="http://schemas.microsoft.com/sharepoint/v3/contenttype/forms"/>
  </ds:schemaRefs>
</ds:datastoreItem>
</file>

<file path=customXml/itemProps2.xml><?xml version="1.0" encoding="utf-8"?>
<ds:datastoreItem xmlns:ds="http://schemas.openxmlformats.org/officeDocument/2006/customXml" ds:itemID="{F196AFC1-0EEE-48DB-8478-ECD52C1CFB4F}">
  <ds:schemaRef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b5e66fe3-d734-4931-85a9-7d3176b4b5e0"/>
    <ds:schemaRef ds:uri="a1c088e5-7ee2-4148-9f90-f85df76b145e"/>
    <ds:schemaRef ds:uri="http://purl.org/dc/elements/1.1/"/>
    <ds:schemaRef ds:uri="http://purl.org/dc/terms/"/>
    <ds:schemaRef ds:uri="http://schemas.microsoft.com/sharepoint/v3"/>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AFDCC080-A49F-46B2-A8C0-F0E89606E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1c088e5-7ee2-4148-9f90-f85df76b145e"/>
    <ds:schemaRef ds:uri="b5e66fe3-d734-4931-85a9-7d3176b4b5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228</TotalTime>
  <Words>792</Words>
  <Application>Microsoft Office PowerPoint</Application>
  <PresentationFormat>Widescreen</PresentationFormat>
  <Paragraphs>128</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TornVTI</vt:lpstr>
      <vt:lpstr>What are zines? How can they build emotional literacy?</vt:lpstr>
      <vt:lpstr>PowerPoint Presentation</vt:lpstr>
      <vt:lpstr>PowerPoint Presentation</vt:lpstr>
      <vt:lpstr>PowerPoint Presentation</vt:lpstr>
      <vt:lpstr>More about ZINES…</vt:lpstr>
      <vt:lpstr>Now it's your turn....</vt:lpstr>
      <vt:lpstr>Make your zine...</vt:lpstr>
    </vt:vector>
  </TitlesOfParts>
  <Company>Birmingham Womens and Childrens Hospital NHS 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Emotional Regulation</dc:title>
  <dc:creator>KANE, Julie (BIRMINGHAM WOMEN'S AND CHILDREN'S NHS FOUNDATION TRUST)</dc:creator>
  <cp:lastModifiedBy>KANE, Julie (BIRMINGHAM WOMEN'S AND CHILDREN'S NHS FOUNDATION TRUST)</cp:lastModifiedBy>
  <cp:revision>442</cp:revision>
  <dcterms:created xsi:type="dcterms:W3CDTF">2022-11-21T11:06:16Z</dcterms:created>
  <dcterms:modified xsi:type="dcterms:W3CDTF">2023-09-19T10:08:29Z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0x010100919B87C34E799342A4BD2192AC394E32</vt:lpwstr>
  </property>
  <property fmtid="{D5CDD505-2E9C-101B-9397-08002B2CF9AE}" pid="3" name="MediaServiceImageTags">
    <vt:lpwstr/>
  </property>
</Properties>
</file>